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35"/>
  </p:notesMasterIdLst>
  <p:handoutMasterIdLst>
    <p:handoutMasterId r:id="rId36"/>
  </p:handoutMasterIdLst>
  <p:sldIdLst>
    <p:sldId id="388" r:id="rId2"/>
    <p:sldId id="278" r:id="rId3"/>
    <p:sldId id="418" r:id="rId4"/>
    <p:sldId id="398" r:id="rId5"/>
    <p:sldId id="410" r:id="rId6"/>
    <p:sldId id="401" r:id="rId7"/>
    <p:sldId id="406" r:id="rId8"/>
    <p:sldId id="407" r:id="rId9"/>
    <p:sldId id="408" r:id="rId10"/>
    <p:sldId id="409" r:id="rId11"/>
    <p:sldId id="422" r:id="rId12"/>
    <p:sldId id="419" r:id="rId13"/>
    <p:sldId id="425" r:id="rId14"/>
    <p:sldId id="424" r:id="rId15"/>
    <p:sldId id="426" r:id="rId16"/>
    <p:sldId id="427" r:id="rId17"/>
    <p:sldId id="429" r:id="rId18"/>
    <p:sldId id="428" r:id="rId19"/>
    <p:sldId id="430" r:id="rId20"/>
    <p:sldId id="431" r:id="rId21"/>
    <p:sldId id="432" r:id="rId22"/>
    <p:sldId id="433" r:id="rId23"/>
    <p:sldId id="420" r:id="rId24"/>
    <p:sldId id="411" r:id="rId25"/>
    <p:sldId id="412" r:id="rId26"/>
    <p:sldId id="413" r:id="rId27"/>
    <p:sldId id="414" r:id="rId28"/>
    <p:sldId id="415" r:id="rId29"/>
    <p:sldId id="416" r:id="rId30"/>
    <p:sldId id="417" r:id="rId31"/>
    <p:sldId id="421" r:id="rId32"/>
    <p:sldId id="404" r:id="rId33"/>
    <p:sldId id="405" r:id="rId34"/>
  </p:sldIdLst>
  <p:sldSz cx="9144000" cy="6858000" type="screen4x3"/>
  <p:notesSz cx="6997700" cy="92837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2BB7B3"/>
    <a:srgbClr val="ED6C00"/>
    <a:srgbClr val="000000"/>
    <a:srgbClr val="CC0000"/>
    <a:srgbClr val="009900"/>
    <a:srgbClr val="CC0099"/>
    <a:srgbClr val="99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76" autoAdjust="0"/>
    <p:restoredTop sz="90909" autoAdjust="0"/>
  </p:normalViewPr>
  <p:slideViewPr>
    <p:cSldViewPr snapToGrid="0">
      <p:cViewPr varScale="1">
        <p:scale>
          <a:sx n="86" d="100"/>
          <a:sy n="86" d="100"/>
        </p:scale>
        <p:origin x="151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孙逸涵" userId="13f77808-610f-4ab3-abed-5867f7198295" providerId="ADAL" clId="{F3AF3974-7E0C-4DE1-AD6D-CFA6ADE28B9D}"/>
    <pc:docChg chg="undo custSel addSld delSld modSld sldOrd">
      <pc:chgData name="孙逸涵" userId="13f77808-610f-4ab3-abed-5867f7198295" providerId="ADAL" clId="{F3AF3974-7E0C-4DE1-AD6D-CFA6ADE28B9D}" dt="2023-11-14T17:35:30.762" v="391" actId="1076"/>
      <pc:docMkLst>
        <pc:docMk/>
      </pc:docMkLst>
      <pc:sldChg chg="addSp modSp mod ord">
        <pc:chgData name="孙逸涵" userId="13f77808-610f-4ab3-abed-5867f7198295" providerId="ADAL" clId="{F3AF3974-7E0C-4DE1-AD6D-CFA6ADE28B9D}" dt="2023-11-14T17:26:56.030" v="270"/>
        <pc:sldMkLst>
          <pc:docMk/>
          <pc:sldMk cId="0" sldId="278"/>
        </pc:sldMkLst>
        <pc:spChg chg="add mod">
          <ac:chgData name="孙逸涵" userId="13f77808-610f-4ab3-abed-5867f7198295" providerId="ADAL" clId="{F3AF3974-7E0C-4DE1-AD6D-CFA6ADE28B9D}" dt="2023-11-14T17:26:56.030" v="270"/>
          <ac:spMkLst>
            <pc:docMk/>
            <pc:sldMk cId="0" sldId="278"/>
            <ac:spMk id="2" creationId="{BF699A15-50AC-665C-1D47-D0C36D137B0F}"/>
          </ac:spMkLst>
        </pc:spChg>
        <pc:spChg chg="add mod">
          <ac:chgData name="孙逸涵" userId="13f77808-610f-4ab3-abed-5867f7198295" providerId="ADAL" clId="{F3AF3974-7E0C-4DE1-AD6D-CFA6ADE28B9D}" dt="2023-11-14T17:26:56.030" v="270"/>
          <ac:spMkLst>
            <pc:docMk/>
            <pc:sldMk cId="0" sldId="278"/>
            <ac:spMk id="3" creationId="{93FD8401-C16E-3AA1-48A8-377B2AC28BF8}"/>
          </ac:spMkLst>
        </pc:spChg>
        <pc:spChg chg="mod">
          <ac:chgData name="孙逸涵" userId="13f77808-610f-4ab3-abed-5867f7198295" providerId="ADAL" clId="{F3AF3974-7E0C-4DE1-AD6D-CFA6ADE28B9D}" dt="2023-11-14T17:16:42.302" v="145" actId="20577"/>
          <ac:spMkLst>
            <pc:docMk/>
            <pc:sldMk cId="0" sldId="278"/>
            <ac:spMk id="7170" creationId="{00000000-0000-0000-0000-000000000000}"/>
          </ac:spMkLst>
        </pc:spChg>
        <pc:spChg chg="mod">
          <ac:chgData name="孙逸涵" userId="13f77808-610f-4ab3-abed-5867f7198295" providerId="ADAL" clId="{F3AF3974-7E0C-4DE1-AD6D-CFA6ADE28B9D}" dt="2023-11-14T17:24:57.302" v="259" actId="14100"/>
          <ac:spMkLst>
            <pc:docMk/>
            <pc:sldMk cId="0" sldId="278"/>
            <ac:spMk id="7171" creationId="{00000000-0000-0000-0000-000000000000}"/>
          </ac:spMkLst>
        </pc:spChg>
      </pc:sldChg>
      <pc:sldChg chg="del">
        <pc:chgData name="孙逸涵" userId="13f77808-610f-4ab3-abed-5867f7198295" providerId="ADAL" clId="{F3AF3974-7E0C-4DE1-AD6D-CFA6ADE28B9D}" dt="2023-11-14T17:11:34.418" v="8" actId="47"/>
        <pc:sldMkLst>
          <pc:docMk/>
          <pc:sldMk cId="0" sldId="313"/>
        </pc:sldMkLst>
      </pc:sldChg>
      <pc:sldChg chg="del">
        <pc:chgData name="孙逸涵" userId="13f77808-610f-4ab3-abed-5867f7198295" providerId="ADAL" clId="{F3AF3974-7E0C-4DE1-AD6D-CFA6ADE28B9D}" dt="2023-11-14T17:11:43.844" v="14" actId="47"/>
        <pc:sldMkLst>
          <pc:docMk/>
          <pc:sldMk cId="0" sldId="314"/>
        </pc:sldMkLst>
      </pc:sldChg>
      <pc:sldChg chg="del">
        <pc:chgData name="孙逸涵" userId="13f77808-610f-4ab3-abed-5867f7198295" providerId="ADAL" clId="{F3AF3974-7E0C-4DE1-AD6D-CFA6ADE28B9D}" dt="2023-11-14T17:11:42.870" v="13" actId="47"/>
        <pc:sldMkLst>
          <pc:docMk/>
          <pc:sldMk cId="0" sldId="315"/>
        </pc:sldMkLst>
      </pc:sldChg>
      <pc:sldChg chg="del">
        <pc:chgData name="孙逸涵" userId="13f77808-610f-4ab3-abed-5867f7198295" providerId="ADAL" clId="{F3AF3974-7E0C-4DE1-AD6D-CFA6ADE28B9D}" dt="2023-11-14T17:11:44.672" v="15" actId="47"/>
        <pc:sldMkLst>
          <pc:docMk/>
          <pc:sldMk cId="0" sldId="322"/>
        </pc:sldMkLst>
      </pc:sldChg>
      <pc:sldChg chg="addSp modSp add del mod ord">
        <pc:chgData name="孙逸涵" userId="13f77808-610f-4ab3-abed-5867f7198295" providerId="ADAL" clId="{F3AF3974-7E0C-4DE1-AD6D-CFA6ADE28B9D}" dt="2023-11-14T17:35:30.762" v="391" actId="1076"/>
        <pc:sldMkLst>
          <pc:docMk/>
          <pc:sldMk cId="0" sldId="333"/>
        </pc:sldMkLst>
        <pc:spChg chg="add mod">
          <ac:chgData name="孙逸涵" userId="13f77808-610f-4ab3-abed-5867f7198295" providerId="ADAL" clId="{F3AF3974-7E0C-4DE1-AD6D-CFA6ADE28B9D}" dt="2023-11-14T17:27:13.019" v="274"/>
          <ac:spMkLst>
            <pc:docMk/>
            <pc:sldMk cId="0" sldId="333"/>
            <ac:spMk id="2" creationId="{C8FC5DE5-0E3A-B7B5-B50B-CDF044B92A64}"/>
          </ac:spMkLst>
        </pc:spChg>
        <pc:spChg chg="add mod">
          <ac:chgData name="孙逸涵" userId="13f77808-610f-4ab3-abed-5867f7198295" providerId="ADAL" clId="{F3AF3974-7E0C-4DE1-AD6D-CFA6ADE28B9D}" dt="2023-11-14T17:27:13.019" v="274"/>
          <ac:spMkLst>
            <pc:docMk/>
            <pc:sldMk cId="0" sldId="333"/>
            <ac:spMk id="3" creationId="{52DA33F5-0C34-694F-9B4E-CE33ADBA9104}"/>
          </ac:spMkLst>
        </pc:spChg>
        <pc:spChg chg="mod">
          <ac:chgData name="孙逸涵" userId="13f77808-610f-4ab3-abed-5867f7198295" providerId="ADAL" clId="{F3AF3974-7E0C-4DE1-AD6D-CFA6ADE28B9D}" dt="2023-11-14T17:31:27.507" v="319" actId="14100"/>
          <ac:spMkLst>
            <pc:docMk/>
            <pc:sldMk cId="0" sldId="333"/>
            <ac:spMk id="8194" creationId="{00000000-0000-0000-0000-000000000000}"/>
          </ac:spMkLst>
        </pc:spChg>
        <pc:spChg chg="mod">
          <ac:chgData name="孙逸涵" userId="13f77808-610f-4ab3-abed-5867f7198295" providerId="ADAL" clId="{F3AF3974-7E0C-4DE1-AD6D-CFA6ADE28B9D}" dt="2023-11-14T17:35:30.762" v="391" actId="1076"/>
          <ac:spMkLst>
            <pc:docMk/>
            <pc:sldMk cId="0" sldId="333"/>
            <ac:spMk id="8195" creationId="{00000000-0000-0000-0000-000000000000}"/>
          </ac:spMkLst>
        </pc:spChg>
      </pc:sldChg>
      <pc:sldChg chg="del">
        <pc:chgData name="孙逸涵" userId="13f77808-610f-4ab3-abed-5867f7198295" providerId="ADAL" clId="{F3AF3974-7E0C-4DE1-AD6D-CFA6ADE28B9D}" dt="2023-11-14T17:12:04.645" v="25" actId="47"/>
        <pc:sldMkLst>
          <pc:docMk/>
          <pc:sldMk cId="0" sldId="338"/>
        </pc:sldMkLst>
      </pc:sldChg>
      <pc:sldChg chg="del">
        <pc:chgData name="孙逸涵" userId="13f77808-610f-4ab3-abed-5867f7198295" providerId="ADAL" clId="{F3AF3974-7E0C-4DE1-AD6D-CFA6ADE28B9D}" dt="2023-11-14T17:11:45.296" v="16" actId="47"/>
        <pc:sldMkLst>
          <pc:docMk/>
          <pc:sldMk cId="0" sldId="340"/>
        </pc:sldMkLst>
      </pc:sldChg>
      <pc:sldChg chg="del">
        <pc:chgData name="孙逸涵" userId="13f77808-610f-4ab3-abed-5867f7198295" providerId="ADAL" clId="{F3AF3974-7E0C-4DE1-AD6D-CFA6ADE28B9D}" dt="2023-11-14T17:12:10.887" v="32" actId="47"/>
        <pc:sldMkLst>
          <pc:docMk/>
          <pc:sldMk cId="0" sldId="341"/>
        </pc:sldMkLst>
      </pc:sldChg>
      <pc:sldChg chg="del">
        <pc:chgData name="孙逸涵" userId="13f77808-610f-4ab3-abed-5867f7198295" providerId="ADAL" clId="{F3AF3974-7E0C-4DE1-AD6D-CFA6ADE28B9D}" dt="2023-11-14T17:12:26.755" v="36" actId="47"/>
        <pc:sldMkLst>
          <pc:docMk/>
          <pc:sldMk cId="0" sldId="342"/>
        </pc:sldMkLst>
      </pc:sldChg>
      <pc:sldChg chg="del">
        <pc:chgData name="孙逸涵" userId="13f77808-610f-4ab3-abed-5867f7198295" providerId="ADAL" clId="{F3AF3974-7E0C-4DE1-AD6D-CFA6ADE28B9D}" dt="2023-11-14T17:12:28.223" v="37" actId="47"/>
        <pc:sldMkLst>
          <pc:docMk/>
          <pc:sldMk cId="0" sldId="343"/>
        </pc:sldMkLst>
      </pc:sldChg>
      <pc:sldChg chg="del">
        <pc:chgData name="孙逸涵" userId="13f77808-610f-4ab3-abed-5867f7198295" providerId="ADAL" clId="{F3AF3974-7E0C-4DE1-AD6D-CFA6ADE28B9D}" dt="2023-11-14T17:11:24.838" v="4" actId="47"/>
        <pc:sldMkLst>
          <pc:docMk/>
          <pc:sldMk cId="0" sldId="355"/>
        </pc:sldMkLst>
      </pc:sldChg>
      <pc:sldChg chg="del">
        <pc:chgData name="孙逸涵" userId="13f77808-610f-4ab3-abed-5867f7198295" providerId="ADAL" clId="{F3AF3974-7E0C-4DE1-AD6D-CFA6ADE28B9D}" dt="2023-11-14T17:22:07.071" v="206" actId="47"/>
        <pc:sldMkLst>
          <pc:docMk/>
          <pc:sldMk cId="0" sldId="356"/>
        </pc:sldMkLst>
      </pc:sldChg>
      <pc:sldChg chg="del">
        <pc:chgData name="孙逸涵" userId="13f77808-610f-4ab3-abed-5867f7198295" providerId="ADAL" clId="{F3AF3974-7E0C-4DE1-AD6D-CFA6ADE28B9D}" dt="2023-11-14T17:11:28.834" v="6" actId="47"/>
        <pc:sldMkLst>
          <pc:docMk/>
          <pc:sldMk cId="0" sldId="359"/>
        </pc:sldMkLst>
      </pc:sldChg>
      <pc:sldChg chg="del">
        <pc:chgData name="孙逸涵" userId="13f77808-610f-4ab3-abed-5867f7198295" providerId="ADAL" clId="{F3AF3974-7E0C-4DE1-AD6D-CFA6ADE28B9D}" dt="2023-11-14T17:11:26.171" v="5" actId="47"/>
        <pc:sldMkLst>
          <pc:docMk/>
          <pc:sldMk cId="0" sldId="361"/>
        </pc:sldMkLst>
      </pc:sldChg>
      <pc:sldChg chg="del">
        <pc:chgData name="孙逸涵" userId="13f77808-610f-4ab3-abed-5867f7198295" providerId="ADAL" clId="{F3AF3974-7E0C-4DE1-AD6D-CFA6ADE28B9D}" dt="2023-11-14T17:11:33.621" v="7" actId="47"/>
        <pc:sldMkLst>
          <pc:docMk/>
          <pc:sldMk cId="0" sldId="363"/>
        </pc:sldMkLst>
      </pc:sldChg>
      <pc:sldChg chg="del">
        <pc:chgData name="孙逸涵" userId="13f77808-610f-4ab3-abed-5867f7198295" providerId="ADAL" clId="{F3AF3974-7E0C-4DE1-AD6D-CFA6ADE28B9D}" dt="2023-11-14T17:11:35.404" v="9" actId="47"/>
        <pc:sldMkLst>
          <pc:docMk/>
          <pc:sldMk cId="0" sldId="364"/>
        </pc:sldMkLst>
      </pc:sldChg>
      <pc:sldChg chg="del">
        <pc:chgData name="孙逸涵" userId="13f77808-610f-4ab3-abed-5867f7198295" providerId="ADAL" clId="{F3AF3974-7E0C-4DE1-AD6D-CFA6ADE28B9D}" dt="2023-11-14T17:11:37.124" v="10" actId="47"/>
        <pc:sldMkLst>
          <pc:docMk/>
          <pc:sldMk cId="0" sldId="365"/>
        </pc:sldMkLst>
      </pc:sldChg>
      <pc:sldChg chg="del">
        <pc:chgData name="孙逸涵" userId="13f77808-610f-4ab3-abed-5867f7198295" providerId="ADAL" clId="{F3AF3974-7E0C-4DE1-AD6D-CFA6ADE28B9D}" dt="2023-11-14T17:11:38.586" v="11" actId="47"/>
        <pc:sldMkLst>
          <pc:docMk/>
          <pc:sldMk cId="0" sldId="366"/>
        </pc:sldMkLst>
      </pc:sldChg>
      <pc:sldChg chg="addSp delSp modSp mod">
        <pc:chgData name="孙逸涵" userId="13f77808-610f-4ab3-abed-5867f7198295" providerId="ADAL" clId="{F3AF3974-7E0C-4DE1-AD6D-CFA6ADE28B9D}" dt="2023-11-14T17:31:20.773" v="317" actId="14100"/>
        <pc:sldMkLst>
          <pc:docMk/>
          <pc:sldMk cId="0" sldId="367"/>
        </pc:sldMkLst>
        <pc:spChg chg="mod">
          <ac:chgData name="孙逸涵" userId="13f77808-610f-4ab3-abed-5867f7198295" providerId="ADAL" clId="{F3AF3974-7E0C-4DE1-AD6D-CFA6ADE28B9D}" dt="2023-11-14T17:31:20.773" v="317" actId="14100"/>
          <ac:spMkLst>
            <pc:docMk/>
            <pc:sldMk cId="0" sldId="367"/>
            <ac:spMk id="2" creationId="{00000000-0000-0000-0000-000000000000}"/>
          </ac:spMkLst>
        </pc:spChg>
        <pc:spChg chg="add mod">
          <ac:chgData name="孙逸涵" userId="13f77808-610f-4ab3-abed-5867f7198295" providerId="ADAL" clId="{F3AF3974-7E0C-4DE1-AD6D-CFA6ADE28B9D}" dt="2023-11-14T17:27:15.292" v="275"/>
          <ac:spMkLst>
            <pc:docMk/>
            <pc:sldMk cId="0" sldId="367"/>
            <ac:spMk id="3" creationId="{0F8DA42F-45FE-1BE7-8578-A45BEBADCB64}"/>
          </ac:spMkLst>
        </pc:spChg>
        <pc:spChg chg="add mod">
          <ac:chgData name="孙逸涵" userId="13f77808-610f-4ab3-abed-5867f7198295" providerId="ADAL" clId="{F3AF3974-7E0C-4DE1-AD6D-CFA6ADE28B9D}" dt="2023-11-14T17:27:15.292" v="275"/>
          <ac:spMkLst>
            <pc:docMk/>
            <pc:sldMk cId="0" sldId="367"/>
            <ac:spMk id="4" creationId="{E48A0F03-84BD-615B-D2A8-22DE9CAA34B3}"/>
          </ac:spMkLst>
        </pc:spChg>
        <pc:picChg chg="del">
          <ac:chgData name="孙逸涵" userId="13f77808-610f-4ab3-abed-5867f7198295" providerId="ADAL" clId="{F3AF3974-7E0C-4DE1-AD6D-CFA6ADE28B9D}" dt="2023-11-14T17:12:15.826" v="33" actId="478"/>
          <ac:picMkLst>
            <pc:docMk/>
            <pc:sldMk cId="0" sldId="367"/>
            <ac:picMk id="39938" creationId="{00000000-0000-0000-0000-000000000000}"/>
          </ac:picMkLst>
        </pc:picChg>
      </pc:sldChg>
      <pc:sldChg chg="del">
        <pc:chgData name="孙逸涵" userId="13f77808-610f-4ab3-abed-5867f7198295" providerId="ADAL" clId="{F3AF3974-7E0C-4DE1-AD6D-CFA6ADE28B9D}" dt="2023-11-14T17:11:42.015" v="12" actId="47"/>
        <pc:sldMkLst>
          <pc:docMk/>
          <pc:sldMk cId="0" sldId="368"/>
        </pc:sldMkLst>
      </pc:sldChg>
      <pc:sldChg chg="del">
        <pc:chgData name="孙逸涵" userId="13f77808-610f-4ab3-abed-5867f7198295" providerId="ADAL" clId="{F3AF3974-7E0C-4DE1-AD6D-CFA6ADE28B9D}" dt="2023-11-14T17:12:02.499" v="23" actId="47"/>
        <pc:sldMkLst>
          <pc:docMk/>
          <pc:sldMk cId="0" sldId="369"/>
        </pc:sldMkLst>
      </pc:sldChg>
      <pc:sldChg chg="del">
        <pc:chgData name="孙逸涵" userId="13f77808-610f-4ab3-abed-5867f7198295" providerId="ADAL" clId="{F3AF3974-7E0C-4DE1-AD6D-CFA6ADE28B9D}" dt="2023-11-14T17:12:03.277" v="24" actId="47"/>
        <pc:sldMkLst>
          <pc:docMk/>
          <pc:sldMk cId="0" sldId="370"/>
        </pc:sldMkLst>
      </pc:sldChg>
      <pc:sldChg chg="del">
        <pc:chgData name="孙逸涵" userId="13f77808-610f-4ab3-abed-5867f7198295" providerId="ADAL" clId="{F3AF3974-7E0C-4DE1-AD6D-CFA6ADE28B9D}" dt="2023-11-14T17:11:46.611" v="17" actId="47"/>
        <pc:sldMkLst>
          <pc:docMk/>
          <pc:sldMk cId="0" sldId="372"/>
        </pc:sldMkLst>
      </pc:sldChg>
      <pc:sldChg chg="del">
        <pc:chgData name="孙逸涵" userId="13f77808-610f-4ab3-abed-5867f7198295" providerId="ADAL" clId="{F3AF3974-7E0C-4DE1-AD6D-CFA6ADE28B9D}" dt="2023-11-14T17:11:47.314" v="18" actId="47"/>
        <pc:sldMkLst>
          <pc:docMk/>
          <pc:sldMk cId="0" sldId="373"/>
        </pc:sldMkLst>
      </pc:sldChg>
      <pc:sldChg chg="del">
        <pc:chgData name="孙逸涵" userId="13f77808-610f-4ab3-abed-5867f7198295" providerId="ADAL" clId="{F3AF3974-7E0C-4DE1-AD6D-CFA6ADE28B9D}" dt="2023-11-14T17:11:48.008" v="19" actId="47"/>
        <pc:sldMkLst>
          <pc:docMk/>
          <pc:sldMk cId="0" sldId="374"/>
        </pc:sldMkLst>
      </pc:sldChg>
      <pc:sldChg chg="del">
        <pc:chgData name="孙逸涵" userId="13f77808-610f-4ab3-abed-5867f7198295" providerId="ADAL" clId="{F3AF3974-7E0C-4DE1-AD6D-CFA6ADE28B9D}" dt="2023-11-14T17:11:56.439" v="20" actId="47"/>
        <pc:sldMkLst>
          <pc:docMk/>
          <pc:sldMk cId="0" sldId="375"/>
        </pc:sldMkLst>
      </pc:sldChg>
      <pc:sldChg chg="del">
        <pc:chgData name="孙逸涵" userId="13f77808-610f-4ab3-abed-5867f7198295" providerId="ADAL" clId="{F3AF3974-7E0C-4DE1-AD6D-CFA6ADE28B9D}" dt="2023-11-14T17:12:05.562" v="26" actId="47"/>
        <pc:sldMkLst>
          <pc:docMk/>
          <pc:sldMk cId="0" sldId="376"/>
        </pc:sldMkLst>
      </pc:sldChg>
      <pc:sldChg chg="del">
        <pc:chgData name="孙逸涵" userId="13f77808-610f-4ab3-abed-5867f7198295" providerId="ADAL" clId="{F3AF3974-7E0C-4DE1-AD6D-CFA6ADE28B9D}" dt="2023-11-14T17:12:06.450" v="27" actId="47"/>
        <pc:sldMkLst>
          <pc:docMk/>
          <pc:sldMk cId="0" sldId="377"/>
        </pc:sldMkLst>
      </pc:sldChg>
      <pc:sldChg chg="del">
        <pc:chgData name="孙逸涵" userId="13f77808-610f-4ab3-abed-5867f7198295" providerId="ADAL" clId="{F3AF3974-7E0C-4DE1-AD6D-CFA6ADE28B9D}" dt="2023-11-14T17:12:07.473" v="28" actId="47"/>
        <pc:sldMkLst>
          <pc:docMk/>
          <pc:sldMk cId="0" sldId="378"/>
        </pc:sldMkLst>
      </pc:sldChg>
      <pc:sldChg chg="del">
        <pc:chgData name="孙逸涵" userId="13f77808-610f-4ab3-abed-5867f7198295" providerId="ADAL" clId="{F3AF3974-7E0C-4DE1-AD6D-CFA6ADE28B9D}" dt="2023-11-14T17:12:08.131" v="29" actId="47"/>
        <pc:sldMkLst>
          <pc:docMk/>
          <pc:sldMk cId="0" sldId="379"/>
        </pc:sldMkLst>
      </pc:sldChg>
      <pc:sldChg chg="del">
        <pc:chgData name="孙逸涵" userId="13f77808-610f-4ab3-abed-5867f7198295" providerId="ADAL" clId="{F3AF3974-7E0C-4DE1-AD6D-CFA6ADE28B9D}" dt="2023-11-14T17:12:25.831" v="35" actId="47"/>
        <pc:sldMkLst>
          <pc:docMk/>
          <pc:sldMk cId="3461679245" sldId="380"/>
        </pc:sldMkLst>
      </pc:sldChg>
      <pc:sldChg chg="del">
        <pc:chgData name="孙逸涵" userId="13f77808-610f-4ab3-abed-5867f7198295" providerId="ADAL" clId="{F3AF3974-7E0C-4DE1-AD6D-CFA6ADE28B9D}" dt="2023-11-14T17:12:29.364" v="39" actId="47"/>
        <pc:sldMkLst>
          <pc:docMk/>
          <pc:sldMk cId="3276605911" sldId="383"/>
        </pc:sldMkLst>
      </pc:sldChg>
      <pc:sldChg chg="del">
        <pc:chgData name="孙逸涵" userId="13f77808-610f-4ab3-abed-5867f7198295" providerId="ADAL" clId="{F3AF3974-7E0C-4DE1-AD6D-CFA6ADE28B9D}" dt="2023-11-14T17:12:28.754" v="38" actId="47"/>
        <pc:sldMkLst>
          <pc:docMk/>
          <pc:sldMk cId="3497138607" sldId="384"/>
        </pc:sldMkLst>
      </pc:sldChg>
      <pc:sldChg chg="del">
        <pc:chgData name="孙逸涵" userId="13f77808-610f-4ab3-abed-5867f7198295" providerId="ADAL" clId="{F3AF3974-7E0C-4DE1-AD6D-CFA6ADE28B9D}" dt="2023-11-14T17:12:09.081" v="30" actId="47"/>
        <pc:sldMkLst>
          <pc:docMk/>
          <pc:sldMk cId="949451228" sldId="385"/>
        </pc:sldMkLst>
      </pc:sldChg>
      <pc:sldChg chg="del">
        <pc:chgData name="孙逸涵" userId="13f77808-610f-4ab3-abed-5867f7198295" providerId="ADAL" clId="{F3AF3974-7E0C-4DE1-AD6D-CFA6ADE28B9D}" dt="2023-11-14T17:12:10.200" v="31" actId="47"/>
        <pc:sldMkLst>
          <pc:docMk/>
          <pc:sldMk cId="1430170811" sldId="386"/>
        </pc:sldMkLst>
      </pc:sldChg>
      <pc:sldChg chg="del">
        <pc:chgData name="孙逸涵" userId="13f77808-610f-4ab3-abed-5867f7198295" providerId="ADAL" clId="{F3AF3974-7E0C-4DE1-AD6D-CFA6ADE28B9D}" dt="2023-11-14T17:12:33.506" v="40" actId="47"/>
        <pc:sldMkLst>
          <pc:docMk/>
          <pc:sldMk cId="3395372737" sldId="387"/>
        </pc:sldMkLst>
      </pc:sldChg>
      <pc:sldChg chg="addSp delSp modSp mod">
        <pc:chgData name="孙逸涵" userId="13f77808-610f-4ab3-abed-5867f7198295" providerId="ADAL" clId="{F3AF3974-7E0C-4DE1-AD6D-CFA6ADE28B9D}" dt="2023-11-14T17:26:42.534" v="269"/>
        <pc:sldMkLst>
          <pc:docMk/>
          <pc:sldMk cId="2213002039" sldId="388"/>
        </pc:sldMkLst>
        <pc:spChg chg="mod">
          <ac:chgData name="孙逸涵" userId="13f77808-610f-4ab3-abed-5867f7198295" providerId="ADAL" clId="{F3AF3974-7E0C-4DE1-AD6D-CFA6ADE28B9D}" dt="2023-11-14T17:11:16.926" v="3" actId="20577"/>
          <ac:spMkLst>
            <pc:docMk/>
            <pc:sldMk cId="2213002039" sldId="388"/>
            <ac:spMk id="2" creationId="{00000000-0000-0000-0000-000000000000}"/>
          </ac:spMkLst>
        </pc:spChg>
        <pc:spChg chg="mod">
          <ac:chgData name="孙逸涵" userId="13f77808-610f-4ab3-abed-5867f7198295" providerId="ADAL" clId="{F3AF3974-7E0C-4DE1-AD6D-CFA6ADE28B9D}" dt="2023-11-14T17:15:20.107" v="133" actId="1036"/>
          <ac:spMkLst>
            <pc:docMk/>
            <pc:sldMk cId="2213002039" sldId="388"/>
            <ac:spMk id="3" creationId="{00000000-0000-0000-0000-000000000000}"/>
          </ac:spMkLst>
        </pc:spChg>
        <pc:spChg chg="add del mod">
          <ac:chgData name="孙逸涵" userId="13f77808-610f-4ab3-abed-5867f7198295" providerId="ADAL" clId="{F3AF3974-7E0C-4DE1-AD6D-CFA6ADE28B9D}" dt="2023-11-14T17:25:49.951" v="261"/>
          <ac:spMkLst>
            <pc:docMk/>
            <pc:sldMk cId="2213002039" sldId="388"/>
            <ac:spMk id="4" creationId="{F2FF1CCE-1848-3AC9-E0AC-92AF76C5FD0E}"/>
          </ac:spMkLst>
        </pc:spChg>
        <pc:spChg chg="add del mod">
          <ac:chgData name="孙逸涵" userId="13f77808-610f-4ab3-abed-5867f7198295" providerId="ADAL" clId="{F3AF3974-7E0C-4DE1-AD6D-CFA6ADE28B9D}" dt="2023-11-14T17:25:49.951" v="261"/>
          <ac:spMkLst>
            <pc:docMk/>
            <pc:sldMk cId="2213002039" sldId="388"/>
            <ac:spMk id="5" creationId="{BA6F598D-9C35-EC69-C0FB-ECFAE1EF1FE9}"/>
          </ac:spMkLst>
        </pc:spChg>
        <pc:spChg chg="add mod">
          <ac:chgData name="孙逸涵" userId="13f77808-610f-4ab3-abed-5867f7198295" providerId="ADAL" clId="{F3AF3974-7E0C-4DE1-AD6D-CFA6ADE28B9D}" dt="2023-11-14T17:26:42.534" v="269"/>
          <ac:spMkLst>
            <pc:docMk/>
            <pc:sldMk cId="2213002039" sldId="388"/>
            <ac:spMk id="6" creationId="{5BA603A3-1025-1CBC-C35F-C16260F83360}"/>
          </ac:spMkLst>
        </pc:spChg>
        <pc:spChg chg="add mod">
          <ac:chgData name="孙逸涵" userId="13f77808-610f-4ab3-abed-5867f7198295" providerId="ADAL" clId="{F3AF3974-7E0C-4DE1-AD6D-CFA6ADE28B9D}" dt="2023-11-14T17:26:14.053" v="267" actId="1076"/>
          <ac:spMkLst>
            <pc:docMk/>
            <pc:sldMk cId="2213002039" sldId="388"/>
            <ac:spMk id="7" creationId="{44A14851-CCE1-C865-C99A-23B41B41BEA8}"/>
          </ac:spMkLst>
        </pc:spChg>
      </pc:sldChg>
      <pc:sldChg chg="del">
        <pc:chgData name="孙逸涵" userId="13f77808-610f-4ab3-abed-5867f7198295" providerId="ADAL" clId="{F3AF3974-7E0C-4DE1-AD6D-CFA6ADE28B9D}" dt="2023-11-14T17:12:24.409" v="34" actId="47"/>
        <pc:sldMkLst>
          <pc:docMk/>
          <pc:sldMk cId="100000016" sldId="389"/>
        </pc:sldMkLst>
      </pc:sldChg>
      <pc:sldChg chg="modSp add mod">
        <pc:chgData name="孙逸涵" userId="13f77808-610f-4ab3-abed-5867f7198295" providerId="ADAL" clId="{F3AF3974-7E0C-4DE1-AD6D-CFA6ADE28B9D}" dt="2023-11-14T17:27:43.354" v="277" actId="207"/>
        <pc:sldMkLst>
          <pc:docMk/>
          <pc:sldMk cId="1656250833" sldId="389"/>
        </pc:sldMkLst>
        <pc:spChg chg="mod">
          <ac:chgData name="孙逸涵" userId="13f77808-610f-4ab3-abed-5867f7198295" providerId="ADAL" clId="{F3AF3974-7E0C-4DE1-AD6D-CFA6ADE28B9D}" dt="2023-11-14T17:27:43.354" v="277" actId="207"/>
          <ac:spMkLst>
            <pc:docMk/>
            <pc:sldMk cId="1656250833" sldId="389"/>
            <ac:spMk id="7171" creationId="{00000000-0000-0000-0000-000000000000}"/>
          </ac:spMkLst>
        </pc:spChg>
      </pc:sldChg>
      <pc:sldChg chg="add del">
        <pc:chgData name="孙逸涵" userId="13f77808-610f-4ab3-abed-5867f7198295" providerId="ADAL" clId="{F3AF3974-7E0C-4DE1-AD6D-CFA6ADE28B9D}" dt="2023-11-14T17:24:48.519" v="254" actId="47"/>
        <pc:sldMkLst>
          <pc:docMk/>
          <pc:sldMk cId="3325339787" sldId="389"/>
        </pc:sldMkLst>
      </pc:sldChg>
      <pc:sldChg chg="add del">
        <pc:chgData name="孙逸涵" userId="13f77808-610f-4ab3-abed-5867f7198295" providerId="ADAL" clId="{F3AF3974-7E0C-4DE1-AD6D-CFA6ADE28B9D}" dt="2023-11-14T17:24:49.012" v="255" actId="47"/>
        <pc:sldMkLst>
          <pc:docMk/>
          <pc:sldMk cId="336903914" sldId="390"/>
        </pc:sldMkLst>
      </pc:sldChg>
      <pc:sldChg chg="modSp add mod">
        <pc:chgData name="孙逸涵" userId="13f77808-610f-4ab3-abed-5867f7198295" providerId="ADAL" clId="{F3AF3974-7E0C-4DE1-AD6D-CFA6ADE28B9D}" dt="2023-11-14T17:28:00.061" v="279" actId="207"/>
        <pc:sldMkLst>
          <pc:docMk/>
          <pc:sldMk cId="458058943" sldId="390"/>
        </pc:sldMkLst>
        <pc:spChg chg="mod">
          <ac:chgData name="孙逸涵" userId="13f77808-610f-4ab3-abed-5867f7198295" providerId="ADAL" clId="{F3AF3974-7E0C-4DE1-AD6D-CFA6ADE28B9D}" dt="2023-11-14T17:28:00.061" v="279" actId="207"/>
          <ac:spMkLst>
            <pc:docMk/>
            <pc:sldMk cId="458058943" sldId="390"/>
            <ac:spMk id="7171" creationId="{00000000-0000-0000-0000-000000000000}"/>
          </ac:spMkLst>
        </pc:spChg>
      </pc:sldChg>
      <pc:sldChg chg="modSp add mod">
        <pc:chgData name="孙逸涵" userId="13f77808-610f-4ab3-abed-5867f7198295" providerId="ADAL" clId="{F3AF3974-7E0C-4DE1-AD6D-CFA6ADE28B9D}" dt="2023-11-14T17:28:10.621" v="282" actId="207"/>
        <pc:sldMkLst>
          <pc:docMk/>
          <pc:sldMk cId="695840626" sldId="391"/>
        </pc:sldMkLst>
        <pc:spChg chg="mod">
          <ac:chgData name="孙逸涵" userId="13f77808-610f-4ab3-abed-5867f7198295" providerId="ADAL" clId="{F3AF3974-7E0C-4DE1-AD6D-CFA6ADE28B9D}" dt="2023-11-14T17:28:10.621" v="282" actId="207"/>
          <ac:spMkLst>
            <pc:docMk/>
            <pc:sldMk cId="695840626" sldId="391"/>
            <ac:spMk id="7171" creationId="{00000000-0000-0000-0000-000000000000}"/>
          </ac:spMkLst>
        </pc:spChg>
      </pc:sldChg>
      <pc:sldChg chg="add del">
        <pc:chgData name="孙逸涵" userId="13f77808-610f-4ab3-abed-5867f7198295" providerId="ADAL" clId="{F3AF3974-7E0C-4DE1-AD6D-CFA6ADE28B9D}" dt="2023-11-14T17:24:49.566" v="256" actId="47"/>
        <pc:sldMkLst>
          <pc:docMk/>
          <pc:sldMk cId="3950017835" sldId="391"/>
        </pc:sldMkLst>
      </pc:sldChg>
      <pc:sldChg chg="modSp add mod ord">
        <pc:chgData name="孙逸涵" userId="13f77808-610f-4ab3-abed-5867f7198295" providerId="ADAL" clId="{F3AF3974-7E0C-4DE1-AD6D-CFA6ADE28B9D}" dt="2023-11-14T17:28:47.599" v="288" actId="207"/>
        <pc:sldMkLst>
          <pc:docMk/>
          <pc:sldMk cId="3117649068" sldId="392"/>
        </pc:sldMkLst>
        <pc:spChg chg="mod">
          <ac:chgData name="孙逸涵" userId="13f77808-610f-4ab3-abed-5867f7198295" providerId="ADAL" clId="{F3AF3974-7E0C-4DE1-AD6D-CFA6ADE28B9D}" dt="2023-11-14T17:28:47.599" v="288" actId="207"/>
          <ac:spMkLst>
            <pc:docMk/>
            <pc:sldMk cId="3117649068" sldId="392"/>
            <ac:spMk id="7171" creationId="{00000000-0000-0000-0000-000000000000}"/>
          </ac:spMkLst>
        </pc:spChg>
      </pc:sldChg>
      <pc:sldChg chg="add del">
        <pc:chgData name="孙逸涵" userId="13f77808-610f-4ab3-abed-5867f7198295" providerId="ADAL" clId="{F3AF3974-7E0C-4DE1-AD6D-CFA6ADE28B9D}" dt="2023-11-14T17:24:50.294" v="257" actId="47"/>
        <pc:sldMkLst>
          <pc:docMk/>
          <pc:sldMk cId="3442503427" sldId="392"/>
        </pc:sldMkLst>
      </pc:sldChg>
      <pc:sldChg chg="modSp add mod ord">
        <pc:chgData name="孙逸涵" userId="13f77808-610f-4ab3-abed-5867f7198295" providerId="ADAL" clId="{F3AF3974-7E0C-4DE1-AD6D-CFA6ADE28B9D}" dt="2023-11-14T17:29:29.315" v="299" actId="207"/>
        <pc:sldMkLst>
          <pc:docMk/>
          <pc:sldMk cId="702127591" sldId="393"/>
        </pc:sldMkLst>
        <pc:spChg chg="mod">
          <ac:chgData name="孙逸涵" userId="13f77808-610f-4ab3-abed-5867f7198295" providerId="ADAL" clId="{F3AF3974-7E0C-4DE1-AD6D-CFA6ADE28B9D}" dt="2023-11-14T17:29:29.315" v="299" actId="207"/>
          <ac:spMkLst>
            <pc:docMk/>
            <pc:sldMk cId="702127591" sldId="393"/>
            <ac:spMk id="7171" creationId="{00000000-0000-0000-0000-000000000000}"/>
          </ac:spMkLst>
        </pc:spChg>
      </pc:sldChg>
      <pc:sldChg chg="add del">
        <pc:chgData name="孙逸涵" userId="13f77808-610f-4ab3-abed-5867f7198295" providerId="ADAL" clId="{F3AF3974-7E0C-4DE1-AD6D-CFA6ADE28B9D}" dt="2023-11-14T17:24:51.451" v="258" actId="47"/>
        <pc:sldMkLst>
          <pc:docMk/>
          <pc:sldMk cId="3504807582" sldId="393"/>
        </pc:sldMkLst>
      </pc:sldChg>
      <pc:sldChg chg="modSp add mod">
        <pc:chgData name="孙逸涵" userId="13f77808-610f-4ab3-abed-5867f7198295" providerId="ADAL" clId="{F3AF3974-7E0C-4DE1-AD6D-CFA6ADE28B9D}" dt="2023-11-14T17:29:52.559" v="302" actId="207"/>
        <pc:sldMkLst>
          <pc:docMk/>
          <pc:sldMk cId="3916998726" sldId="394"/>
        </pc:sldMkLst>
        <pc:spChg chg="mod">
          <ac:chgData name="孙逸涵" userId="13f77808-610f-4ab3-abed-5867f7198295" providerId="ADAL" clId="{F3AF3974-7E0C-4DE1-AD6D-CFA6ADE28B9D}" dt="2023-11-14T17:29:52.559" v="302" actId="207"/>
          <ac:spMkLst>
            <pc:docMk/>
            <pc:sldMk cId="3916998726" sldId="394"/>
            <ac:spMk id="7171" creationId="{00000000-0000-0000-0000-000000000000}"/>
          </ac:spMkLst>
        </pc:spChg>
      </pc:sldChg>
      <pc:sldChg chg="modSp add mod">
        <pc:chgData name="孙逸涵" userId="13f77808-610f-4ab3-abed-5867f7198295" providerId="ADAL" clId="{F3AF3974-7E0C-4DE1-AD6D-CFA6ADE28B9D}" dt="2023-11-14T17:30:02.324" v="305" actId="207"/>
        <pc:sldMkLst>
          <pc:docMk/>
          <pc:sldMk cId="3386545381" sldId="395"/>
        </pc:sldMkLst>
        <pc:spChg chg="mod">
          <ac:chgData name="孙逸涵" userId="13f77808-610f-4ab3-abed-5867f7198295" providerId="ADAL" clId="{F3AF3974-7E0C-4DE1-AD6D-CFA6ADE28B9D}" dt="2023-11-14T17:30:02.324" v="305" actId="207"/>
          <ac:spMkLst>
            <pc:docMk/>
            <pc:sldMk cId="3386545381" sldId="395"/>
            <ac:spMk id="7171" creationId="{00000000-0000-0000-0000-000000000000}"/>
          </ac:spMkLst>
        </pc:spChg>
      </pc:sldChg>
      <pc:sldChg chg="modSp add mod">
        <pc:chgData name="孙逸涵" userId="13f77808-610f-4ab3-abed-5867f7198295" providerId="ADAL" clId="{F3AF3974-7E0C-4DE1-AD6D-CFA6ADE28B9D}" dt="2023-11-14T17:30:10.523" v="307" actId="207"/>
        <pc:sldMkLst>
          <pc:docMk/>
          <pc:sldMk cId="4077193661" sldId="396"/>
        </pc:sldMkLst>
        <pc:spChg chg="mod">
          <ac:chgData name="孙逸涵" userId="13f77808-610f-4ab3-abed-5867f7198295" providerId="ADAL" clId="{F3AF3974-7E0C-4DE1-AD6D-CFA6ADE28B9D}" dt="2023-11-14T17:30:10.523" v="307" actId="207"/>
          <ac:spMkLst>
            <pc:docMk/>
            <pc:sldMk cId="4077193661" sldId="396"/>
            <ac:spMk id="7171" creationId="{00000000-0000-0000-0000-000000000000}"/>
          </ac:spMkLst>
        </pc:spChg>
      </pc:sldChg>
      <pc:sldChg chg="add del">
        <pc:chgData name="孙逸涵" userId="13f77808-610f-4ab3-abed-5867f7198295" providerId="ADAL" clId="{F3AF3974-7E0C-4DE1-AD6D-CFA6ADE28B9D}" dt="2023-11-14T17:30:05.236" v="306" actId="47"/>
        <pc:sldMkLst>
          <pc:docMk/>
          <pc:sldMk cId="871262051" sldId="397"/>
        </pc:sldMkLst>
      </pc:sldChg>
      <pc:sldChg chg="modSp add mod ord">
        <pc:chgData name="孙逸涵" userId="13f77808-610f-4ab3-abed-5867f7198295" providerId="ADAL" clId="{F3AF3974-7E0C-4DE1-AD6D-CFA6ADE28B9D}" dt="2023-11-14T17:31:05.648" v="315" actId="14100"/>
        <pc:sldMkLst>
          <pc:docMk/>
          <pc:sldMk cId="1828830175" sldId="397"/>
        </pc:sldMkLst>
        <pc:spChg chg="mod">
          <ac:chgData name="孙逸涵" userId="13f77808-610f-4ab3-abed-5867f7198295" providerId="ADAL" clId="{F3AF3974-7E0C-4DE1-AD6D-CFA6ADE28B9D}" dt="2023-11-14T17:31:05.648" v="315" actId="14100"/>
          <ac:spMkLst>
            <pc:docMk/>
            <pc:sldMk cId="1828830175" sldId="397"/>
            <ac:spMk id="2" creationId="{00000000-0000-0000-0000-000000000000}"/>
          </ac:spMkLst>
        </pc:spChg>
      </pc:sldChg>
      <pc:sldChg chg="modSp add mod ord">
        <pc:chgData name="孙逸涵" userId="13f77808-610f-4ab3-abed-5867f7198295" providerId="ADAL" clId="{F3AF3974-7E0C-4DE1-AD6D-CFA6ADE28B9D}" dt="2023-11-14T17:31:51.304" v="323"/>
        <pc:sldMkLst>
          <pc:docMk/>
          <pc:sldMk cId="4099529588" sldId="398"/>
        </pc:sldMkLst>
        <pc:spChg chg="mod">
          <ac:chgData name="孙逸涵" userId="13f77808-610f-4ab3-abed-5867f7198295" providerId="ADAL" clId="{F3AF3974-7E0C-4DE1-AD6D-CFA6ADE28B9D}" dt="2023-11-14T17:31:51.304" v="323"/>
          <ac:spMkLst>
            <pc:docMk/>
            <pc:sldMk cId="4099529588" sldId="398"/>
            <ac:spMk id="2" creationId="{00000000-0000-0000-0000-000000000000}"/>
          </ac:spMkLst>
        </pc:spChg>
      </pc:sldChg>
      <pc:sldChg chg="add ord">
        <pc:chgData name="孙逸涵" userId="13f77808-610f-4ab3-abed-5867f7198295" providerId="ADAL" clId="{F3AF3974-7E0C-4DE1-AD6D-CFA6ADE28B9D}" dt="2023-11-14T17:32:04.759" v="326"/>
        <pc:sldMkLst>
          <pc:docMk/>
          <pc:sldMk cId="1245168563" sldId="399"/>
        </pc:sldMkLst>
      </pc:sldChg>
      <pc:sldChg chg="add ord">
        <pc:chgData name="孙逸涵" userId="13f77808-610f-4ab3-abed-5867f7198295" providerId="ADAL" clId="{F3AF3974-7E0C-4DE1-AD6D-CFA6ADE28B9D}" dt="2023-11-14T17:32:14.112" v="329"/>
        <pc:sldMkLst>
          <pc:docMk/>
          <pc:sldMk cId="544037252" sldId="400"/>
        </pc:sldMkLst>
      </pc:sldChg>
      <pc:sldChg chg="modSp add mod ord">
        <pc:chgData name="孙逸涵" userId="13f77808-610f-4ab3-abed-5867f7198295" providerId="ADAL" clId="{F3AF3974-7E0C-4DE1-AD6D-CFA6ADE28B9D}" dt="2023-11-14T17:32:29.482" v="333"/>
        <pc:sldMkLst>
          <pc:docMk/>
          <pc:sldMk cId="24300369" sldId="401"/>
        </pc:sldMkLst>
        <pc:spChg chg="mod">
          <ac:chgData name="孙逸涵" userId="13f77808-610f-4ab3-abed-5867f7198295" providerId="ADAL" clId="{F3AF3974-7E0C-4DE1-AD6D-CFA6ADE28B9D}" dt="2023-11-14T17:32:29.482" v="333"/>
          <ac:spMkLst>
            <pc:docMk/>
            <pc:sldMk cId="24300369" sldId="401"/>
            <ac:spMk id="2" creationId="{00000000-0000-0000-0000-000000000000}"/>
          </ac:spMkLst>
        </pc:spChg>
      </pc:sldChg>
      <pc:sldChg chg="add ord">
        <pc:chgData name="孙逸涵" userId="13f77808-610f-4ab3-abed-5867f7198295" providerId="ADAL" clId="{F3AF3974-7E0C-4DE1-AD6D-CFA6ADE28B9D}" dt="2023-11-14T17:32:34.280" v="336"/>
        <pc:sldMkLst>
          <pc:docMk/>
          <pc:sldMk cId="3614630436" sldId="402"/>
        </pc:sldMkLst>
      </pc:sldChg>
      <pc:sldChg chg="add ord">
        <pc:chgData name="孙逸涵" userId="13f77808-610f-4ab3-abed-5867f7198295" providerId="ADAL" clId="{F3AF3974-7E0C-4DE1-AD6D-CFA6ADE28B9D}" dt="2023-11-14T17:32:38.954" v="339"/>
        <pc:sldMkLst>
          <pc:docMk/>
          <pc:sldMk cId="2198885125" sldId="403"/>
        </pc:sldMkLst>
      </pc:sldChg>
      <pc:sldChg chg="modSp add mod ord">
        <pc:chgData name="孙逸涵" userId="13f77808-610f-4ab3-abed-5867f7198295" providerId="ADAL" clId="{F3AF3974-7E0C-4DE1-AD6D-CFA6ADE28B9D}" dt="2023-11-14T17:32:50.935" v="343"/>
        <pc:sldMkLst>
          <pc:docMk/>
          <pc:sldMk cId="207191738" sldId="404"/>
        </pc:sldMkLst>
        <pc:spChg chg="mod">
          <ac:chgData name="孙逸涵" userId="13f77808-610f-4ab3-abed-5867f7198295" providerId="ADAL" clId="{F3AF3974-7E0C-4DE1-AD6D-CFA6ADE28B9D}" dt="2023-11-14T17:32:50.935" v="343"/>
          <ac:spMkLst>
            <pc:docMk/>
            <pc:sldMk cId="207191738" sldId="404"/>
            <ac:spMk id="2" creationId="{00000000-0000-0000-0000-000000000000}"/>
          </ac:spMkLst>
        </pc:spChg>
      </pc:sldChg>
      <pc:sldChg chg="addSp modSp add mod">
        <pc:chgData name="孙逸涵" userId="13f77808-610f-4ab3-abed-5867f7198295" providerId="ADAL" clId="{F3AF3974-7E0C-4DE1-AD6D-CFA6ADE28B9D}" dt="2023-11-14T17:34:54.660" v="383" actId="1076"/>
        <pc:sldMkLst>
          <pc:docMk/>
          <pc:sldMk cId="381415753" sldId="405"/>
        </pc:sldMkLst>
        <pc:spChg chg="mod">
          <ac:chgData name="孙逸涵" userId="13f77808-610f-4ab3-abed-5867f7198295" providerId="ADAL" clId="{F3AF3974-7E0C-4DE1-AD6D-CFA6ADE28B9D}" dt="2023-11-14T17:33:07.098" v="345"/>
          <ac:spMkLst>
            <pc:docMk/>
            <pc:sldMk cId="381415753" sldId="405"/>
            <ac:spMk id="2" creationId="{00000000-0000-0000-0000-000000000000}"/>
          </ac:spMkLst>
        </pc:spChg>
        <pc:spChg chg="add mod">
          <ac:chgData name="孙逸涵" userId="13f77808-610f-4ab3-abed-5867f7198295" providerId="ADAL" clId="{F3AF3974-7E0C-4DE1-AD6D-CFA6ADE28B9D}" dt="2023-11-14T17:34:54.660" v="383" actId="1076"/>
          <ac:spMkLst>
            <pc:docMk/>
            <pc:sldMk cId="381415753" sldId="405"/>
            <ac:spMk id="5" creationId="{E096DA6E-D176-4036-8FB1-844F7272405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ltLang="zh-CN" dirty="0"/>
              <a:t>performance</a:t>
            </a:r>
            <a:endParaRPr lang="zh-CN"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histogram+KNN</c:v>
                </c:pt>
                <c:pt idx="1">
                  <c:v>HOG+KNN</c:v>
                </c:pt>
                <c:pt idx="2">
                  <c:v>SIFT+KNN</c:v>
                </c:pt>
                <c:pt idx="3">
                  <c:v>Histogram+SVM</c:v>
                </c:pt>
                <c:pt idx="4">
                  <c:v>HOG+SVM</c:v>
                </c:pt>
                <c:pt idx="5">
                  <c:v>SIFT+SVM</c:v>
                </c:pt>
              </c:strCache>
            </c:strRef>
          </c:cat>
          <c:val>
            <c:numRef>
              <c:f>Sheet1!$B$2:$B$7</c:f>
              <c:numCache>
                <c:formatCode>General</c:formatCode>
                <c:ptCount val="6"/>
                <c:pt idx="0">
                  <c:v>0.57199999999999995</c:v>
                </c:pt>
                <c:pt idx="1">
                  <c:v>0.69799999999999995</c:v>
                </c:pt>
                <c:pt idx="2">
                  <c:v>0.88</c:v>
                </c:pt>
                <c:pt idx="3">
                  <c:v>0.57799999999999996</c:v>
                </c:pt>
                <c:pt idx="4">
                  <c:v>0.84599999999999997</c:v>
                </c:pt>
                <c:pt idx="5">
                  <c:v>0.93400000000000005</c:v>
                </c:pt>
              </c:numCache>
            </c:numRef>
          </c:val>
          <c:extLst>
            <c:ext xmlns:c16="http://schemas.microsoft.com/office/drawing/2014/chart" uri="{C3380CC4-5D6E-409C-BE32-E72D297353CC}">
              <c16:uniqueId val="{00000000-9B9E-484F-BBE3-825FC554E470}"/>
            </c:ext>
          </c:extLst>
        </c:ser>
        <c:ser>
          <c:idx val="1"/>
          <c:order val="1"/>
          <c:tx>
            <c:strRef>
              <c:f>Sheet1!$C$1</c:f>
              <c:strCache>
                <c:ptCount val="1"/>
                <c:pt idx="0">
                  <c:v>misrate for nature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histogram+KNN</c:v>
                </c:pt>
                <c:pt idx="1">
                  <c:v>HOG+KNN</c:v>
                </c:pt>
                <c:pt idx="2">
                  <c:v>SIFT+KNN</c:v>
                </c:pt>
                <c:pt idx="3">
                  <c:v>Histogram+SVM</c:v>
                </c:pt>
                <c:pt idx="4">
                  <c:v>HOG+SVM</c:v>
                </c:pt>
                <c:pt idx="5">
                  <c:v>SIFT+SVM</c:v>
                </c:pt>
              </c:strCache>
            </c:strRef>
          </c:cat>
          <c:val>
            <c:numRef>
              <c:f>Sheet1!$C$2:$C$7</c:f>
              <c:numCache>
                <c:formatCode>General</c:formatCode>
                <c:ptCount val="6"/>
                <c:pt idx="0">
                  <c:v>0.34399999999999997</c:v>
                </c:pt>
                <c:pt idx="1">
                  <c:v>0.54800000000000004</c:v>
                </c:pt>
                <c:pt idx="2">
                  <c:v>0.112</c:v>
                </c:pt>
                <c:pt idx="3">
                  <c:v>0.21199999999999999</c:v>
                </c:pt>
                <c:pt idx="4">
                  <c:v>0.16800000000000001</c:v>
                </c:pt>
                <c:pt idx="5">
                  <c:v>7.1999999999999995E-2</c:v>
                </c:pt>
              </c:numCache>
            </c:numRef>
          </c:val>
          <c:extLst>
            <c:ext xmlns:c16="http://schemas.microsoft.com/office/drawing/2014/chart" uri="{C3380CC4-5D6E-409C-BE32-E72D297353CC}">
              <c16:uniqueId val="{00000001-9B9E-484F-BBE3-825FC554E470}"/>
            </c:ext>
          </c:extLst>
        </c:ser>
        <c:ser>
          <c:idx val="2"/>
          <c:order val="2"/>
          <c:tx>
            <c:strRef>
              <c:f>Sheet1!$D$1</c:f>
              <c:strCache>
                <c:ptCount val="1"/>
                <c:pt idx="0">
                  <c:v>misrate for manmade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histogram+KNN</c:v>
                </c:pt>
                <c:pt idx="1">
                  <c:v>HOG+KNN</c:v>
                </c:pt>
                <c:pt idx="2">
                  <c:v>SIFT+KNN</c:v>
                </c:pt>
                <c:pt idx="3">
                  <c:v>Histogram+SVM</c:v>
                </c:pt>
                <c:pt idx="4">
                  <c:v>HOG+SVM</c:v>
                </c:pt>
                <c:pt idx="5">
                  <c:v>SIFT+SVM</c:v>
                </c:pt>
              </c:strCache>
            </c:strRef>
          </c:cat>
          <c:val>
            <c:numRef>
              <c:f>Sheet1!$D$2:$D$7</c:f>
              <c:numCache>
                <c:formatCode>General</c:formatCode>
                <c:ptCount val="6"/>
                <c:pt idx="0">
                  <c:v>0.51200000000000001</c:v>
                </c:pt>
                <c:pt idx="1">
                  <c:v>5.6000000000000001E-2</c:v>
                </c:pt>
                <c:pt idx="2">
                  <c:v>0.128</c:v>
                </c:pt>
                <c:pt idx="3">
                  <c:v>0.63200000000000001</c:v>
                </c:pt>
                <c:pt idx="4">
                  <c:v>0.14000000000000001</c:v>
                </c:pt>
                <c:pt idx="5">
                  <c:v>0.06</c:v>
                </c:pt>
              </c:numCache>
            </c:numRef>
          </c:val>
          <c:extLst>
            <c:ext xmlns:c16="http://schemas.microsoft.com/office/drawing/2014/chart" uri="{C3380CC4-5D6E-409C-BE32-E72D297353CC}">
              <c16:uniqueId val="{00000002-9B9E-484F-BBE3-825FC554E470}"/>
            </c:ext>
          </c:extLst>
        </c:ser>
        <c:dLbls>
          <c:dLblPos val="inEnd"/>
          <c:showLegendKey val="0"/>
          <c:showVal val="1"/>
          <c:showCatName val="0"/>
          <c:showSerName val="0"/>
          <c:showPercent val="0"/>
          <c:showBubbleSize val="0"/>
        </c:dLbls>
        <c:gapWidth val="267"/>
        <c:overlap val="-43"/>
        <c:axId val="2101166079"/>
        <c:axId val="2063676063"/>
      </c:barChart>
      <c:catAx>
        <c:axId val="2101166079"/>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2063676063"/>
        <c:crosses val="autoZero"/>
        <c:auto val="1"/>
        <c:lblAlgn val="ctr"/>
        <c:lblOffset val="100"/>
        <c:noMultiLvlLbl val="0"/>
      </c:catAx>
      <c:valAx>
        <c:axId val="2063676063"/>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2101166079"/>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computation time</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Sheet1!$A$2:$A$7</c:f>
              <c:strCache>
                <c:ptCount val="6"/>
                <c:pt idx="0">
                  <c:v>histogram+KNN</c:v>
                </c:pt>
                <c:pt idx="1">
                  <c:v>HOG+KNN</c:v>
                </c:pt>
                <c:pt idx="2">
                  <c:v>SIFT+KNN</c:v>
                </c:pt>
                <c:pt idx="3">
                  <c:v>histogram+SVM</c:v>
                </c:pt>
                <c:pt idx="4">
                  <c:v>HOG+SVM</c:v>
                </c:pt>
                <c:pt idx="5">
                  <c:v>SIFT+SVM</c:v>
                </c:pt>
              </c:strCache>
            </c:strRef>
          </c:cat>
          <c:val>
            <c:numRef>
              <c:f>Sheet1!$B$2:$B$7</c:f>
              <c:numCache>
                <c:formatCode>General</c:formatCode>
                <c:ptCount val="6"/>
                <c:pt idx="0">
                  <c:v>4.5259400000000003</c:v>
                </c:pt>
                <c:pt idx="1">
                  <c:v>5.5897100000000002</c:v>
                </c:pt>
                <c:pt idx="2">
                  <c:v>3.16486</c:v>
                </c:pt>
                <c:pt idx="3">
                  <c:v>7.0442099999999996</c:v>
                </c:pt>
                <c:pt idx="4">
                  <c:v>3.5105200000000001</c:v>
                </c:pt>
                <c:pt idx="5">
                  <c:v>1.56704</c:v>
                </c:pt>
              </c:numCache>
            </c:numRef>
          </c:val>
          <c:extLst>
            <c:ext xmlns:c16="http://schemas.microsoft.com/office/drawing/2014/chart" uri="{C3380CC4-5D6E-409C-BE32-E72D297353CC}">
              <c16:uniqueId val="{00000000-66AD-4580-B44E-60D581035FF5}"/>
            </c:ext>
          </c:extLst>
        </c:ser>
        <c:dLbls>
          <c:dLblPos val="outEnd"/>
          <c:showLegendKey val="0"/>
          <c:showVal val="0"/>
          <c:showCatName val="0"/>
          <c:showSerName val="0"/>
          <c:showPercent val="0"/>
          <c:showBubbleSize val="0"/>
        </c:dLbls>
        <c:gapWidth val="65"/>
        <c:axId val="1754374735"/>
        <c:axId val="2072297471"/>
      </c:barChart>
      <c:catAx>
        <c:axId val="1754374735"/>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2072297471"/>
        <c:crosses val="autoZero"/>
        <c:auto val="1"/>
        <c:lblAlgn val="ctr"/>
        <c:lblOffset val="100"/>
        <c:noMultiLvlLbl val="0"/>
      </c:catAx>
      <c:valAx>
        <c:axId val="2072297471"/>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754374735"/>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ltLang="zh-CN" dirty="0"/>
              <a:t>Accuracy</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zh-CN"/>
        </a:p>
      </c:txPr>
    </c:title>
    <c:autoTitleDeleted val="0"/>
    <c:plotArea>
      <c:layout/>
      <c:barChart>
        <c:barDir val="col"/>
        <c:grouping val="clustered"/>
        <c:varyColors val="0"/>
        <c:ser>
          <c:idx val="0"/>
          <c:order val="0"/>
          <c:tx>
            <c:strRef>
              <c:f>Sheet1!$B$1</c:f>
              <c:strCache>
                <c:ptCount val="1"/>
                <c:pt idx="0">
                  <c:v>N=3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histogram+KNN</c:v>
                </c:pt>
                <c:pt idx="1">
                  <c:v>HOG+KNN</c:v>
                </c:pt>
                <c:pt idx="2">
                  <c:v>SIFT+KNN</c:v>
                </c:pt>
              </c:strCache>
            </c:strRef>
          </c:cat>
          <c:val>
            <c:numRef>
              <c:f>Sheet1!$B$2:$B$4</c:f>
              <c:numCache>
                <c:formatCode>General</c:formatCode>
                <c:ptCount val="3"/>
                <c:pt idx="0">
                  <c:v>0.59199999999999997</c:v>
                </c:pt>
                <c:pt idx="1">
                  <c:v>0.69199999999999995</c:v>
                </c:pt>
                <c:pt idx="2">
                  <c:v>0.872</c:v>
                </c:pt>
              </c:numCache>
            </c:numRef>
          </c:val>
          <c:extLst>
            <c:ext xmlns:c16="http://schemas.microsoft.com/office/drawing/2014/chart" uri="{C3380CC4-5D6E-409C-BE32-E72D297353CC}">
              <c16:uniqueId val="{00000000-9927-4D86-9C07-6F0BB3711FBF}"/>
            </c:ext>
          </c:extLst>
        </c:ser>
        <c:ser>
          <c:idx val="1"/>
          <c:order val="1"/>
          <c:tx>
            <c:strRef>
              <c:f>Sheet1!$C$1</c:f>
              <c:strCache>
                <c:ptCount val="1"/>
                <c:pt idx="0">
                  <c:v>N=5</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histogram+KNN</c:v>
                </c:pt>
                <c:pt idx="1">
                  <c:v>HOG+KNN</c:v>
                </c:pt>
                <c:pt idx="2">
                  <c:v>SIFT+KNN</c:v>
                </c:pt>
              </c:strCache>
            </c:strRef>
          </c:cat>
          <c:val>
            <c:numRef>
              <c:f>Sheet1!$C$2:$C$4</c:f>
              <c:numCache>
                <c:formatCode>General</c:formatCode>
                <c:ptCount val="3"/>
                <c:pt idx="0">
                  <c:v>0.57199999999999995</c:v>
                </c:pt>
                <c:pt idx="1">
                  <c:v>0.69799999999999995</c:v>
                </c:pt>
                <c:pt idx="2">
                  <c:v>0.88</c:v>
                </c:pt>
              </c:numCache>
            </c:numRef>
          </c:val>
          <c:extLst>
            <c:ext xmlns:c16="http://schemas.microsoft.com/office/drawing/2014/chart" uri="{C3380CC4-5D6E-409C-BE32-E72D297353CC}">
              <c16:uniqueId val="{00000001-9927-4D86-9C07-6F0BB3711FBF}"/>
            </c:ext>
          </c:extLst>
        </c:ser>
        <c:ser>
          <c:idx val="2"/>
          <c:order val="2"/>
          <c:tx>
            <c:strRef>
              <c:f>Sheet1!$D$1</c:f>
              <c:strCache>
                <c:ptCount val="1"/>
                <c:pt idx="0">
                  <c:v>N=7</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histogram+KNN</c:v>
                </c:pt>
                <c:pt idx="1">
                  <c:v>HOG+KNN</c:v>
                </c:pt>
                <c:pt idx="2">
                  <c:v>SIFT+KNN</c:v>
                </c:pt>
              </c:strCache>
            </c:strRef>
          </c:cat>
          <c:val>
            <c:numRef>
              <c:f>Sheet1!$D$2:$D$4</c:f>
              <c:numCache>
                <c:formatCode>General</c:formatCode>
                <c:ptCount val="3"/>
                <c:pt idx="0">
                  <c:v>0.58199999999999996</c:v>
                </c:pt>
                <c:pt idx="1">
                  <c:v>0.68799999999999994</c:v>
                </c:pt>
                <c:pt idx="2">
                  <c:v>0.876</c:v>
                </c:pt>
              </c:numCache>
            </c:numRef>
          </c:val>
          <c:extLst>
            <c:ext xmlns:c16="http://schemas.microsoft.com/office/drawing/2014/chart" uri="{C3380CC4-5D6E-409C-BE32-E72D297353CC}">
              <c16:uniqueId val="{00000003-9927-4D86-9C07-6F0BB3711FBF}"/>
            </c:ext>
          </c:extLst>
        </c:ser>
        <c:dLbls>
          <c:dLblPos val="outEnd"/>
          <c:showLegendKey val="0"/>
          <c:showVal val="1"/>
          <c:showCatName val="0"/>
          <c:showSerName val="0"/>
          <c:showPercent val="0"/>
          <c:showBubbleSize val="0"/>
        </c:dLbls>
        <c:gapWidth val="267"/>
        <c:overlap val="-43"/>
        <c:axId val="2106115743"/>
        <c:axId val="2107985647"/>
      </c:barChart>
      <c:catAx>
        <c:axId val="21061157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zh-CN"/>
          </a:p>
        </c:txPr>
        <c:crossAx val="2107985647"/>
        <c:crosses val="autoZero"/>
        <c:auto val="1"/>
        <c:lblAlgn val="ctr"/>
        <c:lblOffset val="100"/>
        <c:noMultiLvlLbl val="0"/>
      </c:catAx>
      <c:valAx>
        <c:axId val="210798564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crossAx val="2106115743"/>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1026"/>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2" tIns="46511" rIns="93022" bIns="46511" numCol="1" anchor="t" anchorCtr="0" compatLnSpc="1">
            <a:prstTxWarp prst="textNoShape">
              <a:avLst/>
            </a:prstTxWarp>
          </a:bodyPr>
          <a:lstStyle>
            <a:lvl1pPr defTabSz="930275">
              <a:defRPr sz="1200"/>
            </a:lvl1pPr>
          </a:lstStyle>
          <a:p>
            <a:pPr>
              <a:defRPr/>
            </a:pPr>
            <a:endParaRPr lang="en-US"/>
          </a:p>
        </p:txBody>
      </p:sp>
      <p:sp>
        <p:nvSpPr>
          <p:cNvPr id="101379" name="Rectangle 1027"/>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2" tIns="46511" rIns="93022" bIns="46511" numCol="1" anchor="t" anchorCtr="0" compatLnSpc="1">
            <a:prstTxWarp prst="textNoShape">
              <a:avLst/>
            </a:prstTxWarp>
          </a:bodyPr>
          <a:lstStyle>
            <a:lvl1pPr algn="r" defTabSz="930275">
              <a:defRPr sz="1200"/>
            </a:lvl1pPr>
          </a:lstStyle>
          <a:p>
            <a:pPr>
              <a:defRPr/>
            </a:pPr>
            <a:endParaRPr lang="en-US"/>
          </a:p>
        </p:txBody>
      </p:sp>
      <p:sp>
        <p:nvSpPr>
          <p:cNvPr id="101380" name="Rectangle 1028"/>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2" tIns="46511" rIns="93022" bIns="46511" numCol="1" anchor="b" anchorCtr="0" compatLnSpc="1">
            <a:prstTxWarp prst="textNoShape">
              <a:avLst/>
            </a:prstTxWarp>
          </a:bodyPr>
          <a:lstStyle>
            <a:lvl1pPr defTabSz="930275">
              <a:defRPr sz="1200"/>
            </a:lvl1pPr>
          </a:lstStyle>
          <a:p>
            <a:pPr>
              <a:defRPr/>
            </a:pPr>
            <a:endParaRPr lang="en-US"/>
          </a:p>
        </p:txBody>
      </p:sp>
      <p:sp>
        <p:nvSpPr>
          <p:cNvPr id="101381" name="Rectangle 1029"/>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2" tIns="46511" rIns="93022" bIns="46511" numCol="1" anchor="b" anchorCtr="0" compatLnSpc="1">
            <a:prstTxWarp prst="textNoShape">
              <a:avLst/>
            </a:prstTxWarp>
          </a:bodyPr>
          <a:lstStyle>
            <a:lvl1pPr algn="r" defTabSz="930275">
              <a:defRPr sz="1200"/>
            </a:lvl1pPr>
          </a:lstStyle>
          <a:p>
            <a:pPr>
              <a:defRPr/>
            </a:pPr>
            <a:fld id="{E2014ED5-3038-4AE7-AA79-0135A7ACC4DE}" type="slidenum">
              <a:rPr lang="en-US"/>
              <a:pPr>
                <a:defRPr/>
              </a:pPr>
              <a:t>‹#›</a:t>
            </a:fld>
            <a:endParaRPr lang="en-US"/>
          </a:p>
        </p:txBody>
      </p:sp>
    </p:spTree>
    <p:extLst>
      <p:ext uri="{BB962C8B-B14F-4D97-AF65-F5344CB8AC3E}">
        <p14:creationId xmlns:p14="http://schemas.microsoft.com/office/powerpoint/2010/main" val="179369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355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963988" y="0"/>
            <a:ext cx="3032125" cy="463550"/>
          </a:xfrm>
          <a:prstGeom prst="rect">
            <a:avLst/>
          </a:prstGeom>
        </p:spPr>
        <p:txBody>
          <a:bodyPr vert="horz" lIns="91440" tIns="45720" rIns="91440" bIns="45720" rtlCol="0"/>
          <a:lstStyle>
            <a:lvl1pPr algn="r">
              <a:defRPr sz="1200" smtClean="0"/>
            </a:lvl1pPr>
          </a:lstStyle>
          <a:p>
            <a:pPr>
              <a:defRPr/>
            </a:pPr>
            <a:fld id="{133F0C5B-D4E5-405B-83C4-DB82DCCAA264}" type="datetimeFigureOut">
              <a:rPr lang="en-US"/>
              <a:pPr>
                <a:defRPr/>
              </a:pPr>
              <a:t>11/16/2023</a:t>
            </a:fld>
            <a:endParaRPr lang="en-US"/>
          </a:p>
        </p:txBody>
      </p:sp>
      <p:sp>
        <p:nvSpPr>
          <p:cNvPr id="4" name="Slide Image Placeholder 3"/>
          <p:cNvSpPr>
            <a:spLocks noGrp="1" noRot="1" noChangeAspect="1"/>
          </p:cNvSpPr>
          <p:nvPr>
            <p:ph type="sldImg" idx="2"/>
          </p:nvPr>
        </p:nvSpPr>
        <p:spPr>
          <a:xfrm>
            <a:off x="1177925" y="696913"/>
            <a:ext cx="4641850" cy="34813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0088" y="4410075"/>
            <a:ext cx="5597525" cy="41767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18563"/>
            <a:ext cx="3032125" cy="46355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963988" y="8818563"/>
            <a:ext cx="3032125" cy="463550"/>
          </a:xfrm>
          <a:prstGeom prst="rect">
            <a:avLst/>
          </a:prstGeom>
        </p:spPr>
        <p:txBody>
          <a:bodyPr vert="horz" lIns="91440" tIns="45720" rIns="91440" bIns="45720" rtlCol="0" anchor="b"/>
          <a:lstStyle>
            <a:lvl1pPr algn="r">
              <a:defRPr sz="1200" smtClean="0"/>
            </a:lvl1pPr>
          </a:lstStyle>
          <a:p>
            <a:pPr>
              <a:defRPr/>
            </a:pPr>
            <a:fld id="{F124D94D-A9F0-4366-B819-9771A829F7B7}" type="slidenum">
              <a:rPr lang="en-US"/>
              <a:pPr>
                <a:defRPr/>
              </a:pPr>
              <a:t>‹#›</a:t>
            </a:fld>
            <a:endParaRPr lang="en-US"/>
          </a:p>
        </p:txBody>
      </p:sp>
    </p:spTree>
    <p:extLst>
      <p:ext uri="{BB962C8B-B14F-4D97-AF65-F5344CB8AC3E}">
        <p14:creationId xmlns:p14="http://schemas.microsoft.com/office/powerpoint/2010/main" val="76062440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76B29012-D49A-48F2-9D8D-7FAC3EC2986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F6E54594-B584-42FD-9EC3-F9ACB98267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228600"/>
            <a:ext cx="196215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28600"/>
            <a:ext cx="573405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7932F6EE-EB74-407C-979C-D60ED3621DB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84D45F46-7E8C-43A7-A556-F499287B179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ftr" sz="quarter" idx="11"/>
          </p:nvPr>
        </p:nvSpPr>
        <p:spPr>
          <a:ln/>
        </p:spPr>
        <p:txBody>
          <a:bodyPr/>
          <a:lstStyle>
            <a:lvl1pPr>
              <a:defRPr/>
            </a:lvl1pPr>
          </a:lstStyle>
          <a:p>
            <a:pPr>
              <a:defRPr/>
            </a:pPr>
            <a:endParaRPr lang="en-US"/>
          </a:p>
        </p:txBody>
      </p:sp>
      <p:sp>
        <p:nvSpPr>
          <p:cNvPr id="6" name="Rectangle 4"/>
          <p:cNvSpPr>
            <a:spLocks noGrp="1" noChangeArrowheads="1"/>
          </p:cNvSpPr>
          <p:nvPr>
            <p:ph type="sldNum" sz="quarter" idx="12"/>
          </p:nvPr>
        </p:nvSpPr>
        <p:spPr>
          <a:ln/>
        </p:spPr>
        <p:txBody>
          <a:bodyPr/>
          <a:lstStyle>
            <a:lvl1pPr>
              <a:defRPr/>
            </a:lvl1pPr>
          </a:lstStyle>
          <a:p>
            <a:pPr>
              <a:defRPr/>
            </a:pPr>
            <a:fld id="{088EF52E-E689-4251-96E6-05681789688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156E321B-D744-4E03-9EE1-0EF22AEBFF9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ftr" sz="quarter" idx="11"/>
          </p:nvPr>
        </p:nvSpPr>
        <p:spPr>
          <a:ln/>
        </p:spPr>
        <p:txBody>
          <a:bodyPr/>
          <a:lstStyle>
            <a:lvl1pPr>
              <a:defRPr/>
            </a:lvl1pPr>
          </a:lstStyle>
          <a:p>
            <a:pPr>
              <a:defRPr/>
            </a:pPr>
            <a:endParaRPr lang="en-US"/>
          </a:p>
        </p:txBody>
      </p:sp>
      <p:sp>
        <p:nvSpPr>
          <p:cNvPr id="9" name="Rectangle 4"/>
          <p:cNvSpPr>
            <a:spLocks noGrp="1" noChangeArrowheads="1"/>
          </p:cNvSpPr>
          <p:nvPr>
            <p:ph type="sldNum" sz="quarter" idx="12"/>
          </p:nvPr>
        </p:nvSpPr>
        <p:spPr>
          <a:ln/>
        </p:spPr>
        <p:txBody>
          <a:bodyPr/>
          <a:lstStyle>
            <a:lvl1pPr>
              <a:defRPr/>
            </a:lvl1pPr>
          </a:lstStyle>
          <a:p>
            <a:pPr>
              <a:defRPr/>
            </a:pPr>
            <a:fld id="{96D19536-475F-4CDE-B395-CF7A871741B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3"/>
          <p:cNvSpPr>
            <a:spLocks noGrp="1" noChangeArrowheads="1"/>
          </p:cNvSpPr>
          <p:nvPr>
            <p:ph type="ftr" sz="quarter" idx="11"/>
          </p:nvPr>
        </p:nvSpPr>
        <p:spPr>
          <a:ln/>
        </p:spPr>
        <p:txBody>
          <a:bodyPr/>
          <a:lstStyle>
            <a:lvl1pPr>
              <a:defRPr/>
            </a:lvl1pPr>
          </a:lstStyle>
          <a:p>
            <a:pPr>
              <a:defRPr/>
            </a:pPr>
            <a:endParaRPr lang="en-US"/>
          </a:p>
        </p:txBody>
      </p:sp>
      <p:sp>
        <p:nvSpPr>
          <p:cNvPr id="5" name="Rectangle 4"/>
          <p:cNvSpPr>
            <a:spLocks noGrp="1" noChangeArrowheads="1"/>
          </p:cNvSpPr>
          <p:nvPr>
            <p:ph type="sldNum" sz="quarter" idx="12"/>
          </p:nvPr>
        </p:nvSpPr>
        <p:spPr>
          <a:ln/>
        </p:spPr>
        <p:txBody>
          <a:bodyPr/>
          <a:lstStyle>
            <a:lvl1pPr>
              <a:defRPr/>
            </a:lvl1pPr>
          </a:lstStyle>
          <a:p>
            <a:pPr>
              <a:defRPr/>
            </a:pPr>
            <a:fld id="{2F9B02B7-FCE0-43EB-A942-DAFD9E63BA5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3"/>
          <p:cNvSpPr>
            <a:spLocks noGrp="1" noChangeArrowheads="1"/>
          </p:cNvSpPr>
          <p:nvPr>
            <p:ph type="ftr" sz="quarter" idx="11"/>
          </p:nvPr>
        </p:nvSpPr>
        <p:spPr>
          <a:ln/>
        </p:spPr>
        <p:txBody>
          <a:bodyPr/>
          <a:lstStyle>
            <a:lvl1pPr>
              <a:defRPr/>
            </a:lvl1pPr>
          </a:lstStyle>
          <a:p>
            <a:pPr>
              <a:defRPr/>
            </a:pPr>
            <a:endParaRPr lang="en-US"/>
          </a:p>
        </p:txBody>
      </p:sp>
      <p:sp>
        <p:nvSpPr>
          <p:cNvPr id="4" name="Rectangle 4"/>
          <p:cNvSpPr>
            <a:spLocks noGrp="1" noChangeArrowheads="1"/>
          </p:cNvSpPr>
          <p:nvPr>
            <p:ph type="sldNum" sz="quarter" idx="12"/>
          </p:nvPr>
        </p:nvSpPr>
        <p:spPr>
          <a:ln/>
        </p:spPr>
        <p:txBody>
          <a:bodyPr/>
          <a:lstStyle>
            <a:lvl1pPr>
              <a:defRPr/>
            </a:lvl1pPr>
          </a:lstStyle>
          <a:p>
            <a:pPr>
              <a:defRPr/>
            </a:pPr>
            <a:fld id="{66E1FCF8-8D93-4393-9807-7D14D951AE6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1148C632-FF08-4EF5-987E-99A1557E9B4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91D5ACF5-5404-4DE6-97A9-04E2CA8D2A5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vl1pPr>
          </a:lstStyle>
          <a:p>
            <a:pPr>
              <a:defRPr/>
            </a:pPr>
            <a:endParaRPr lang="en-US"/>
          </a:p>
        </p:txBody>
      </p:sp>
      <p:sp>
        <p:nvSpPr>
          <p:cNvPr id="307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vl1pPr>
          </a:lstStyle>
          <a:p>
            <a:pPr>
              <a:defRPr/>
            </a:pPr>
            <a:endParaRPr lang="en-US"/>
          </a:p>
        </p:txBody>
      </p:sp>
      <p:sp>
        <p:nvSpPr>
          <p:cNvPr id="307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lvl1pPr>
          </a:lstStyle>
          <a:p>
            <a:pPr>
              <a:defRPr/>
            </a:pPr>
            <a:fld id="{678626C2-2019-410D-AAD8-E2E65A28ACB7}" type="slidenum">
              <a:rPr lang="en-US"/>
              <a:pPr>
                <a:defRPr/>
              </a:pPr>
              <a:t>‹#›</a:t>
            </a:fld>
            <a:endParaRPr lang="en-US"/>
          </a:p>
        </p:txBody>
      </p:sp>
      <p:sp>
        <p:nvSpPr>
          <p:cNvPr id="3077" name="Rectangle 5"/>
          <p:cNvSpPr>
            <a:spLocks noChangeArrowheads="1"/>
          </p:cNvSpPr>
          <p:nvPr/>
        </p:nvSpPr>
        <p:spPr bwMode="auto">
          <a:xfrm>
            <a:off x="0" y="1428750"/>
            <a:ext cx="9132888" cy="74613"/>
          </a:xfrm>
          <a:prstGeom prst="rect">
            <a:avLst/>
          </a:prstGeom>
          <a:solidFill>
            <a:srgbClr val="2BB7B3"/>
          </a:solidFill>
          <a:ln w="9525">
            <a:noFill/>
            <a:miter lim="800000"/>
            <a:headEnd/>
            <a:tailEnd/>
          </a:ln>
          <a:effectLst/>
        </p:spPr>
        <p:txBody>
          <a:bodyPr wrap="none" anchor="ctr"/>
          <a:lstStyle/>
          <a:p>
            <a:pPr>
              <a:defRPr/>
            </a:pPr>
            <a:endParaRPr lang="en-US">
              <a:solidFill>
                <a:srgbClr val="2BB7B3"/>
              </a:solidFill>
            </a:endParaRPr>
          </a:p>
        </p:txBody>
      </p:sp>
      <p:sp>
        <p:nvSpPr>
          <p:cNvPr id="3078" name="Rectangle 6"/>
          <p:cNvSpPr>
            <a:spLocks noChangeArrowheads="1"/>
          </p:cNvSpPr>
          <p:nvPr/>
        </p:nvSpPr>
        <p:spPr bwMode="auto">
          <a:xfrm>
            <a:off x="6350" y="1549400"/>
            <a:ext cx="9120188" cy="25400"/>
          </a:xfrm>
          <a:prstGeom prst="rect">
            <a:avLst/>
          </a:prstGeom>
          <a:solidFill>
            <a:srgbClr val="ED6C00"/>
          </a:solidFill>
          <a:ln w="12700">
            <a:solidFill>
              <a:srgbClr val="CC0000"/>
            </a:solidFill>
            <a:miter lim="800000"/>
            <a:headEnd/>
            <a:tailEnd/>
          </a:ln>
          <a:effectLst/>
        </p:spPr>
        <p:txBody>
          <a:bodyPr wrap="none" anchor="ctr"/>
          <a:lstStyle/>
          <a:p>
            <a:pPr>
              <a:defRPr/>
            </a:pPr>
            <a:endParaRPr lang="en-US"/>
          </a:p>
        </p:txBody>
      </p:sp>
      <p:sp>
        <p:nvSpPr>
          <p:cNvPr id="6151" name="Rectangle 7"/>
          <p:cNvSpPr>
            <a:spLocks noGrp="1" noChangeArrowheads="1"/>
          </p:cNvSpPr>
          <p:nvPr>
            <p:ph type="title"/>
          </p:nvPr>
        </p:nvSpPr>
        <p:spPr bwMode="auto">
          <a:xfrm>
            <a:off x="609600" y="228600"/>
            <a:ext cx="78486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en-US"/>
              <a:t>Techni</a:t>
            </a:r>
            <a:br>
              <a:rPr lang="en-US"/>
            </a:br>
            <a:br>
              <a:rPr lang="en-US"/>
            </a:br>
            <a:br>
              <a:rPr lang="en-US"/>
            </a:br>
            <a:br>
              <a:rPr lang="en-US"/>
            </a:br>
            <a:br>
              <a:rPr lang="en-US"/>
            </a:br>
            <a:br>
              <a:rPr lang="en-US"/>
            </a:br>
            <a:br>
              <a:rPr lang="en-US"/>
            </a:br>
            <a:r>
              <a:rPr lang="en-US"/>
              <a:t>Template</a:t>
            </a:r>
          </a:p>
        </p:txBody>
      </p:sp>
      <p:sp>
        <p:nvSpPr>
          <p:cNvPr id="6152" name="Rectangle 8"/>
          <p:cNvSpPr>
            <a:spLocks noGrp="1" noChangeArrowheads="1"/>
          </p:cNvSpPr>
          <p:nvPr>
            <p:ph type="body" idx="1"/>
          </p:nvPr>
        </p:nvSpPr>
        <p:spPr bwMode="auto">
          <a:xfrm>
            <a:off x="609600" y="1981200"/>
            <a:ext cx="78486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a:t>Test</a:t>
            </a:r>
          </a:p>
          <a:p>
            <a:pPr lvl="1"/>
            <a:r>
              <a:rPr lang="en-US" dirty="0"/>
              <a:t>Test</a:t>
            </a:r>
          </a:p>
          <a:p>
            <a:pPr lvl="1"/>
            <a:r>
              <a:rPr lang="en-US" dirty="0"/>
              <a:t>Test</a:t>
            </a:r>
          </a:p>
          <a:p>
            <a:pPr lvl="2"/>
            <a:r>
              <a:rPr lang="en-US" dirty="0"/>
              <a:t>Test</a:t>
            </a:r>
          </a:p>
          <a:p>
            <a:pPr lvl="0"/>
            <a:endParaRPr lang="en-US" dirty="0"/>
          </a:p>
          <a:p>
            <a:pPr lvl="0"/>
            <a:endParaRPr lang="en-US" dirty="0"/>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800" b="1">
          <a:solidFill>
            <a:srgbClr val="2BB7B3"/>
          </a:solidFill>
          <a:latin typeface="+mj-lt"/>
          <a:ea typeface="+mj-ea"/>
          <a:cs typeface="+mj-cs"/>
        </a:defRPr>
      </a:lvl1pPr>
      <a:lvl2pPr algn="ctr" rtl="0" eaLnBrk="0" fontAlgn="base" hangingPunct="0">
        <a:spcBef>
          <a:spcPct val="0"/>
        </a:spcBef>
        <a:spcAft>
          <a:spcPct val="0"/>
        </a:spcAft>
        <a:defRPr sz="4800" b="1">
          <a:solidFill>
            <a:srgbClr val="0000CC"/>
          </a:solidFill>
          <a:latin typeface="Garamond" pitchFamily="18" charset="0"/>
        </a:defRPr>
      </a:lvl2pPr>
      <a:lvl3pPr algn="ctr" rtl="0" eaLnBrk="0" fontAlgn="base" hangingPunct="0">
        <a:spcBef>
          <a:spcPct val="0"/>
        </a:spcBef>
        <a:spcAft>
          <a:spcPct val="0"/>
        </a:spcAft>
        <a:defRPr sz="4800" b="1">
          <a:solidFill>
            <a:srgbClr val="0000CC"/>
          </a:solidFill>
          <a:latin typeface="Garamond" pitchFamily="18" charset="0"/>
        </a:defRPr>
      </a:lvl3pPr>
      <a:lvl4pPr algn="ctr" rtl="0" eaLnBrk="0" fontAlgn="base" hangingPunct="0">
        <a:spcBef>
          <a:spcPct val="0"/>
        </a:spcBef>
        <a:spcAft>
          <a:spcPct val="0"/>
        </a:spcAft>
        <a:defRPr sz="4800" b="1">
          <a:solidFill>
            <a:srgbClr val="0000CC"/>
          </a:solidFill>
          <a:latin typeface="Garamond" pitchFamily="18" charset="0"/>
        </a:defRPr>
      </a:lvl4pPr>
      <a:lvl5pPr algn="ctr" rtl="0" eaLnBrk="0" fontAlgn="base" hangingPunct="0">
        <a:spcBef>
          <a:spcPct val="0"/>
        </a:spcBef>
        <a:spcAft>
          <a:spcPct val="0"/>
        </a:spcAft>
        <a:defRPr sz="4800" b="1">
          <a:solidFill>
            <a:srgbClr val="0000CC"/>
          </a:solidFill>
          <a:latin typeface="Garamond" pitchFamily="18" charset="0"/>
        </a:defRPr>
      </a:lvl5pPr>
      <a:lvl6pPr marL="457200" algn="ctr" rtl="0" eaLnBrk="0" fontAlgn="base" hangingPunct="0">
        <a:spcBef>
          <a:spcPct val="0"/>
        </a:spcBef>
        <a:spcAft>
          <a:spcPct val="0"/>
        </a:spcAft>
        <a:defRPr sz="4800" b="1">
          <a:solidFill>
            <a:srgbClr val="0000CC"/>
          </a:solidFill>
          <a:latin typeface="Garamond" pitchFamily="18" charset="0"/>
        </a:defRPr>
      </a:lvl6pPr>
      <a:lvl7pPr marL="914400" algn="ctr" rtl="0" eaLnBrk="0" fontAlgn="base" hangingPunct="0">
        <a:spcBef>
          <a:spcPct val="0"/>
        </a:spcBef>
        <a:spcAft>
          <a:spcPct val="0"/>
        </a:spcAft>
        <a:defRPr sz="4800" b="1">
          <a:solidFill>
            <a:srgbClr val="0000CC"/>
          </a:solidFill>
          <a:latin typeface="Garamond" pitchFamily="18" charset="0"/>
        </a:defRPr>
      </a:lvl7pPr>
      <a:lvl8pPr marL="1371600" algn="ctr" rtl="0" eaLnBrk="0" fontAlgn="base" hangingPunct="0">
        <a:spcBef>
          <a:spcPct val="0"/>
        </a:spcBef>
        <a:spcAft>
          <a:spcPct val="0"/>
        </a:spcAft>
        <a:defRPr sz="4800" b="1">
          <a:solidFill>
            <a:srgbClr val="0000CC"/>
          </a:solidFill>
          <a:latin typeface="Garamond" pitchFamily="18" charset="0"/>
        </a:defRPr>
      </a:lvl8pPr>
      <a:lvl9pPr marL="1828800" algn="ctr" rtl="0" eaLnBrk="0" fontAlgn="base" hangingPunct="0">
        <a:spcBef>
          <a:spcPct val="0"/>
        </a:spcBef>
        <a:spcAft>
          <a:spcPct val="0"/>
        </a:spcAft>
        <a:defRPr sz="4800" b="1">
          <a:solidFill>
            <a:srgbClr val="0000CC"/>
          </a:solidFill>
          <a:latin typeface="Garamond" pitchFamily="18" charset="0"/>
        </a:defRPr>
      </a:lvl9pPr>
    </p:titleStyle>
    <p:body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CS303B Assignment1</a:t>
            </a:r>
            <a:endParaRPr lang="zh-CN" altLang="en-US" dirty="0"/>
          </a:p>
        </p:txBody>
      </p:sp>
      <p:sp>
        <p:nvSpPr>
          <p:cNvPr id="3" name="副标题 2"/>
          <p:cNvSpPr>
            <a:spLocks noGrp="1"/>
          </p:cNvSpPr>
          <p:nvPr>
            <p:ph type="subTitle" idx="1"/>
          </p:nvPr>
        </p:nvSpPr>
        <p:spPr>
          <a:xfrm>
            <a:off x="0" y="4014788"/>
            <a:ext cx="9144000" cy="1752600"/>
          </a:xfrm>
        </p:spPr>
        <p:txBody>
          <a:bodyPr anchor="ctr"/>
          <a:lstStyle/>
          <a:p>
            <a:pPr>
              <a:lnSpc>
                <a:spcPct val="150000"/>
              </a:lnSpc>
            </a:pPr>
            <a:r>
              <a:rPr lang="en-US" altLang="zh-CN" sz="2800" dirty="0"/>
              <a:t>Yihan Sun, </a:t>
            </a:r>
            <a:r>
              <a:rPr lang="en-US" altLang="zh-CN" sz="2800" dirty="0" err="1"/>
              <a:t>Xudong</a:t>
            </a:r>
            <a:r>
              <a:rPr lang="en-US" altLang="zh-CN" sz="2800" dirty="0"/>
              <a:t> Zhang, </a:t>
            </a:r>
            <a:r>
              <a:rPr lang="en-US" altLang="zh-CN" sz="2800" dirty="0" err="1"/>
              <a:t>Xuhan</a:t>
            </a:r>
            <a:r>
              <a:rPr lang="en-US" altLang="zh-CN" sz="2800" dirty="0"/>
              <a:t> Kong</a:t>
            </a:r>
          </a:p>
          <a:p>
            <a:pPr>
              <a:lnSpc>
                <a:spcPct val="150000"/>
              </a:lnSpc>
            </a:pPr>
            <a:r>
              <a:rPr lang="en-US" altLang="zh-CN" sz="2400" dirty="0"/>
              <a:t>Department of Electronic and Electrical Engineering, SUSTech</a:t>
            </a:r>
          </a:p>
        </p:txBody>
      </p:sp>
      <p:sp>
        <p:nvSpPr>
          <p:cNvPr id="6" name="页脚占位符 3">
            <a:extLst>
              <a:ext uri="{FF2B5EF4-FFF2-40B4-BE49-F238E27FC236}">
                <a16:creationId xmlns:a16="http://schemas.microsoft.com/office/drawing/2014/main" id="{5BA603A3-1025-1CBC-C35F-C16260F83360}"/>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7" name="灯片编号占位符 4">
            <a:extLst>
              <a:ext uri="{FF2B5EF4-FFF2-40B4-BE49-F238E27FC236}">
                <a16:creationId xmlns:a16="http://schemas.microsoft.com/office/drawing/2014/main" id="{44A14851-CCE1-C865-C99A-23B41B41BEA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13002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10</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2AAEF7C8-5E4E-404E-B318-5E79375A0D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4"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C697CB53-0834-569F-BD19-311630C9DD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2000"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a:extLst>
              <a:ext uri="{FF2B5EF4-FFF2-40B4-BE49-F238E27FC236}">
                <a16:creationId xmlns:a16="http://schemas.microsoft.com/office/drawing/2014/main" id="{00349FD7-18FE-5976-79F4-D4B72B22FD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5326"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A2417F5B-7CBD-6C5B-FAE8-69452DF54BD1}"/>
                  </a:ext>
                </a:extLst>
              </p:cNvPr>
              <p:cNvSpPr txBox="1">
                <a:spLocks noChangeArrowheads="1"/>
              </p:cNvSpPr>
              <p:nvPr/>
            </p:nvSpPr>
            <p:spPr bwMode="auto">
              <a:xfrm>
                <a:off x="108674" y="4768448"/>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200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200</a:t>
                </a:r>
              </a:p>
            </p:txBody>
          </p:sp>
        </mc:Choice>
        <mc:Fallback xmlns="">
          <p:sp>
            <p:nvSpPr>
              <p:cNvPr id="14" name="Rectangle 3">
                <a:extLst>
                  <a:ext uri="{FF2B5EF4-FFF2-40B4-BE49-F238E27FC236}">
                    <a16:creationId xmlns:a16="http://schemas.microsoft.com/office/drawing/2014/main" id="{A2417F5B-7CBD-6C5B-FAE8-69452DF54BD1}"/>
                  </a:ext>
                </a:extLst>
              </p:cNvPr>
              <p:cNvSpPr txBox="1">
                <a:spLocks noRot="1" noChangeAspect="1" noMove="1" noResize="1" noEditPoints="1" noAdjustHandles="1" noChangeArrowheads="1" noChangeShapeType="1" noTextEdit="1"/>
              </p:cNvSpPr>
              <p:nvPr/>
            </p:nvSpPr>
            <p:spPr bwMode="auto">
              <a:xfrm>
                <a:off x="108674" y="4768448"/>
                <a:ext cx="2879999" cy="558447"/>
              </a:xfrm>
              <a:prstGeom prst="rect">
                <a:avLst/>
              </a:prstGeom>
              <a:blipFill>
                <a:blip r:embed="rId5"/>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1B709E62-77C8-C22F-A713-450298FBCFDC}"/>
                  </a:ext>
                </a:extLst>
              </p:cNvPr>
              <p:cNvSpPr txBox="1">
                <a:spLocks noChangeArrowheads="1"/>
              </p:cNvSpPr>
              <p:nvPr/>
            </p:nvSpPr>
            <p:spPr bwMode="auto">
              <a:xfrm>
                <a:off x="3132001"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400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400</a:t>
                </a:r>
              </a:p>
            </p:txBody>
          </p:sp>
        </mc:Choice>
        <mc:Fallback xmlns="">
          <p:sp>
            <p:nvSpPr>
              <p:cNvPr id="15" name="Rectangle 3">
                <a:extLst>
                  <a:ext uri="{FF2B5EF4-FFF2-40B4-BE49-F238E27FC236}">
                    <a16:creationId xmlns:a16="http://schemas.microsoft.com/office/drawing/2014/main" id="{1B709E62-77C8-C22F-A713-450298FBCFDC}"/>
                  </a:ext>
                </a:extLst>
              </p:cNvPr>
              <p:cNvSpPr txBox="1">
                <a:spLocks noRot="1" noChangeAspect="1" noMove="1" noResize="1" noEditPoints="1" noAdjustHandles="1" noChangeArrowheads="1" noChangeShapeType="1" noTextEdit="1"/>
              </p:cNvSpPr>
              <p:nvPr/>
            </p:nvSpPr>
            <p:spPr bwMode="auto">
              <a:xfrm>
                <a:off x="3132001" y="4768447"/>
                <a:ext cx="2879999" cy="558447"/>
              </a:xfrm>
              <a:prstGeom prst="rect">
                <a:avLst/>
              </a:prstGeom>
              <a:blipFill>
                <a:blip r:embed="rId6"/>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3">
                <a:extLst>
                  <a:ext uri="{FF2B5EF4-FFF2-40B4-BE49-F238E27FC236}">
                    <a16:creationId xmlns:a16="http://schemas.microsoft.com/office/drawing/2014/main" id="{E73A209F-8B1B-2895-FBFE-533A6B5B24D5}"/>
                  </a:ext>
                </a:extLst>
              </p:cNvPr>
              <p:cNvSpPr txBox="1">
                <a:spLocks noChangeArrowheads="1"/>
              </p:cNvSpPr>
              <p:nvPr/>
            </p:nvSpPr>
            <p:spPr bwMode="auto">
              <a:xfrm>
                <a:off x="6155326"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800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800</a:t>
                </a:r>
              </a:p>
            </p:txBody>
          </p:sp>
        </mc:Choice>
        <mc:Fallback xmlns="">
          <p:sp>
            <p:nvSpPr>
              <p:cNvPr id="16" name="Rectangle 3">
                <a:extLst>
                  <a:ext uri="{FF2B5EF4-FFF2-40B4-BE49-F238E27FC236}">
                    <a16:creationId xmlns:a16="http://schemas.microsoft.com/office/drawing/2014/main" id="{E73A209F-8B1B-2895-FBFE-533A6B5B24D5}"/>
                  </a:ext>
                </a:extLst>
              </p:cNvPr>
              <p:cNvSpPr txBox="1">
                <a:spLocks noRot="1" noChangeAspect="1" noMove="1" noResize="1" noEditPoints="1" noAdjustHandles="1" noChangeArrowheads="1" noChangeShapeType="1" noTextEdit="1"/>
              </p:cNvSpPr>
              <p:nvPr/>
            </p:nvSpPr>
            <p:spPr bwMode="auto">
              <a:xfrm>
                <a:off x="6155326" y="4768447"/>
                <a:ext cx="2879999" cy="558447"/>
              </a:xfrm>
              <a:prstGeom prst="rect">
                <a:avLst/>
              </a:prstGeom>
              <a:blipFill>
                <a:blip r:embed="rId7"/>
                <a:stretch>
                  <a:fillRect b="-6522"/>
                </a:stretch>
              </a:blipFill>
              <a:ln w="9525">
                <a:noFill/>
                <a:miter lim="800000"/>
                <a:headEnd/>
                <a:tailEnd/>
              </a:ln>
            </p:spPr>
            <p:txBody>
              <a:bodyPr/>
              <a:lstStyle/>
              <a:p>
                <a:r>
                  <a:rPr lang="zh-CN" altLang="en-US">
                    <a:noFill/>
                  </a:rPr>
                  <a:t> </a:t>
                </a:r>
              </a:p>
            </p:txBody>
          </p:sp>
        </mc:Fallback>
      </mc:AlternateContent>
      <p:sp>
        <p:nvSpPr>
          <p:cNvPr id="17" name="Rectangle 3">
            <a:extLst>
              <a:ext uri="{FF2B5EF4-FFF2-40B4-BE49-F238E27FC236}">
                <a16:creationId xmlns:a16="http://schemas.microsoft.com/office/drawing/2014/main" id="{D77C733D-D5DF-7687-3534-8366DE6F1290}"/>
              </a:ext>
            </a:extLst>
          </p:cNvPr>
          <p:cNvSpPr txBox="1">
            <a:spLocks noChangeArrowheads="1"/>
          </p:cNvSpPr>
          <p:nvPr/>
        </p:nvSpPr>
        <p:spPr bwMode="auto">
          <a:xfrm>
            <a:off x="0" y="1718571"/>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Composite Image 2 (Gaussian Filter)</a:t>
            </a:r>
          </a:p>
        </p:txBody>
      </p:sp>
    </p:spTree>
    <p:extLst>
      <p:ext uri="{BB962C8B-B14F-4D97-AF65-F5344CB8AC3E}">
        <p14:creationId xmlns:p14="http://schemas.microsoft.com/office/powerpoint/2010/main" val="374520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11</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158509A2-4ACE-61E1-7E1C-995DBF8B0201}"/>
                  </a:ext>
                </a:extLst>
              </p:cNvPr>
              <p:cNvSpPr txBox="1">
                <a:spLocks noChangeArrowheads="1"/>
              </p:cNvSpPr>
              <p:nvPr/>
            </p:nvSpPr>
            <p:spPr bwMode="auto">
              <a:xfrm>
                <a:off x="798830" y="5320300"/>
                <a:ext cx="3008085"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altLang="zh-CN" sz="2000" kern="0" dirty="0"/>
                  <a:t>400</a:t>
                </a:r>
                <a14:m>
                  <m:oMath xmlns:m="http://schemas.openxmlformats.org/officeDocument/2006/math">
                    <m:r>
                      <a:rPr lang="en-US" altLang="zh-CN" sz="2000" i="1" kern="0">
                        <a:latin typeface="Cambria Math" panose="02040503050406030204" pitchFamily="18" charset="0"/>
                        <a:ea typeface="Cambria Math" panose="02040503050406030204" pitchFamily="18" charset="0"/>
                      </a:rPr>
                      <m:t>×</m:t>
                    </m:r>
                  </m:oMath>
                </a14:m>
                <a:r>
                  <a:rPr lang="en-US" altLang="zh-CN" sz="2000" kern="0" dirty="0"/>
                  <a:t>600 Target Image 1</a:t>
                </a:r>
              </a:p>
            </p:txBody>
          </p:sp>
        </mc:Choice>
        <mc:Fallback xmlns="">
          <p:sp>
            <p:nvSpPr>
              <p:cNvPr id="9" name="Rectangle 3">
                <a:extLst>
                  <a:ext uri="{FF2B5EF4-FFF2-40B4-BE49-F238E27FC236}">
                    <a16:creationId xmlns:a16="http://schemas.microsoft.com/office/drawing/2014/main" id="{158509A2-4ACE-61E1-7E1C-995DBF8B0201}"/>
                  </a:ext>
                </a:extLst>
              </p:cNvPr>
              <p:cNvSpPr txBox="1">
                <a:spLocks noRot="1" noChangeAspect="1" noMove="1" noResize="1" noEditPoints="1" noAdjustHandles="1" noChangeArrowheads="1" noChangeShapeType="1" noTextEdit="1"/>
              </p:cNvSpPr>
              <p:nvPr/>
            </p:nvSpPr>
            <p:spPr bwMode="auto">
              <a:xfrm>
                <a:off x="798830" y="5320300"/>
                <a:ext cx="3008085" cy="558447"/>
              </a:xfrm>
              <a:prstGeom prst="rect">
                <a:avLst/>
              </a:prstGeom>
              <a:blipFill>
                <a:blip r:embed="rId2"/>
                <a:stretch>
                  <a:fillRect b="-6593"/>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866D75CE-C430-C59A-C139-E993C98805A4}"/>
                  </a:ext>
                </a:extLst>
              </p:cNvPr>
              <p:cNvSpPr txBox="1">
                <a:spLocks noChangeArrowheads="1"/>
              </p:cNvSpPr>
              <p:nvPr/>
            </p:nvSpPr>
            <p:spPr bwMode="auto">
              <a:xfrm>
                <a:off x="5337085" y="5320301"/>
                <a:ext cx="3008085"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altLang="zh-CN" sz="2000" kern="0" dirty="0"/>
                  <a:t>400</a:t>
                </a:r>
                <a14:m>
                  <m:oMath xmlns:m="http://schemas.openxmlformats.org/officeDocument/2006/math">
                    <m:r>
                      <a:rPr lang="en-US" altLang="zh-CN" sz="2000" i="1" kern="0">
                        <a:latin typeface="Cambria Math" panose="02040503050406030204" pitchFamily="18" charset="0"/>
                        <a:ea typeface="Cambria Math" panose="02040503050406030204" pitchFamily="18" charset="0"/>
                      </a:rPr>
                      <m:t>×</m:t>
                    </m:r>
                  </m:oMath>
                </a14:m>
                <a:r>
                  <a:rPr lang="en-US" altLang="zh-CN" sz="2000" kern="0" dirty="0"/>
                  <a:t>400 Target Image 2</a:t>
                </a:r>
              </a:p>
            </p:txBody>
          </p:sp>
        </mc:Choice>
        <mc:Fallback xmlns="">
          <p:sp>
            <p:nvSpPr>
              <p:cNvPr id="10" name="Rectangle 3">
                <a:extLst>
                  <a:ext uri="{FF2B5EF4-FFF2-40B4-BE49-F238E27FC236}">
                    <a16:creationId xmlns:a16="http://schemas.microsoft.com/office/drawing/2014/main" id="{866D75CE-C430-C59A-C139-E993C98805A4}"/>
                  </a:ext>
                </a:extLst>
              </p:cNvPr>
              <p:cNvSpPr txBox="1">
                <a:spLocks noRot="1" noChangeAspect="1" noMove="1" noResize="1" noEditPoints="1" noAdjustHandles="1" noChangeArrowheads="1" noChangeShapeType="1" noTextEdit="1"/>
              </p:cNvSpPr>
              <p:nvPr/>
            </p:nvSpPr>
            <p:spPr bwMode="auto">
              <a:xfrm>
                <a:off x="5337085" y="5320301"/>
                <a:ext cx="3008085" cy="558447"/>
              </a:xfrm>
              <a:prstGeom prst="rect">
                <a:avLst/>
              </a:prstGeom>
              <a:blipFill>
                <a:blip r:embed="rId3"/>
                <a:stretch>
                  <a:fillRect b="-6593"/>
                </a:stretch>
              </a:blipFill>
              <a:ln w="9525">
                <a:noFill/>
                <a:miter lim="800000"/>
                <a:headEnd/>
                <a:tailEnd/>
              </a:ln>
            </p:spPr>
            <p:txBody>
              <a:bodyPr/>
              <a:lstStyle/>
              <a:p>
                <a:r>
                  <a:rPr lang="zh-CN" altLang="en-US">
                    <a:noFill/>
                  </a:rPr>
                  <a:t> </a:t>
                </a:r>
              </a:p>
            </p:txBody>
          </p:sp>
        </mc:Fallback>
      </mc:AlternateContent>
      <p:sp>
        <p:nvSpPr>
          <p:cNvPr id="11" name="Rectangle 3">
            <a:extLst>
              <a:ext uri="{FF2B5EF4-FFF2-40B4-BE49-F238E27FC236}">
                <a16:creationId xmlns:a16="http://schemas.microsoft.com/office/drawing/2014/main" id="{12D901DA-EC18-2315-2683-FF7EE573FA37}"/>
              </a:ext>
            </a:extLst>
          </p:cNvPr>
          <p:cNvSpPr txBox="1">
            <a:spLocks noChangeArrowheads="1"/>
          </p:cNvSpPr>
          <p:nvPr/>
        </p:nvSpPr>
        <p:spPr bwMode="auto">
          <a:xfrm>
            <a:off x="142875" y="1718571"/>
            <a:ext cx="8858252"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fr-FR" sz="4000" kern="0" dirty="0"/>
              <a:t>Composite Image (Improvement)</a:t>
            </a:r>
          </a:p>
        </p:txBody>
      </p:sp>
      <p:pic>
        <p:nvPicPr>
          <p:cNvPr id="7" name="图片 6">
            <a:extLst>
              <a:ext uri="{FF2B5EF4-FFF2-40B4-BE49-F238E27FC236}">
                <a16:creationId xmlns:a16="http://schemas.microsoft.com/office/drawing/2014/main" id="{7B10EB4A-E248-1D34-DBBE-67A58A8F8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2" y="2844512"/>
            <a:ext cx="4320000" cy="21892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a:extLst>
              <a:ext uri="{FF2B5EF4-FFF2-40B4-BE49-F238E27FC236}">
                <a16:creationId xmlns:a16="http://schemas.microsoft.com/office/drawing/2014/main" id="{9A505EF5-A484-EF60-E85D-24748E5C00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1127" y="2844512"/>
            <a:ext cx="4320000" cy="21892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273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Outline</a:t>
            </a:r>
          </a:p>
        </p:txBody>
      </p:sp>
      <p:sp>
        <p:nvSpPr>
          <p:cNvPr id="7171" name="Rectangle 3"/>
          <p:cNvSpPr>
            <a:spLocks noGrp="1" noChangeArrowheads="1"/>
          </p:cNvSpPr>
          <p:nvPr>
            <p:ph type="body" idx="1"/>
          </p:nvPr>
        </p:nvSpPr>
        <p:spPr>
          <a:xfrm>
            <a:off x="323850" y="1695451"/>
            <a:ext cx="8496300" cy="4614862"/>
          </a:xfrm>
        </p:spPr>
        <p:txBody>
          <a:bodyPr/>
          <a:lstStyle/>
          <a:p>
            <a:r>
              <a:rPr lang="en-US" sz="2800" dirty="0">
                <a:solidFill>
                  <a:schemeClr val="accent4">
                    <a:lumMod val="75000"/>
                  </a:schemeClr>
                </a:solidFill>
              </a:rPr>
              <a:t>Part A: Composite image generation</a:t>
            </a:r>
          </a:p>
          <a:p>
            <a:pPr lvl="1">
              <a:lnSpc>
                <a:spcPct val="100000"/>
              </a:lnSpc>
            </a:pPr>
            <a:r>
              <a:rPr lang="en-US" sz="2000" dirty="0">
                <a:solidFill>
                  <a:schemeClr val="accent4">
                    <a:lumMod val="75000"/>
                  </a:schemeClr>
                </a:solidFill>
              </a:rPr>
              <a:t>System and Algorithm Design</a:t>
            </a:r>
          </a:p>
          <a:p>
            <a:pPr lvl="1">
              <a:lnSpc>
                <a:spcPct val="100000"/>
              </a:lnSpc>
            </a:pPr>
            <a:r>
              <a:rPr lang="en-US" altLang="zh-CN" sz="2000" dirty="0">
                <a:solidFill>
                  <a:schemeClr val="accent4">
                    <a:lumMod val="75000"/>
                  </a:schemeClr>
                </a:solidFill>
              </a:rPr>
              <a:t>Experimental Results</a:t>
            </a:r>
          </a:p>
          <a:p>
            <a:r>
              <a:rPr lang="en-US" sz="2800" dirty="0"/>
              <a:t>Part B: Binary image classification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Experimental Results</a:t>
            </a:r>
            <a:endParaRPr lang="en-US" sz="2800" dirty="0"/>
          </a:p>
          <a:p>
            <a:r>
              <a:rPr lang="en-US" sz="2800" dirty="0">
                <a:solidFill>
                  <a:schemeClr val="accent4">
                    <a:lumMod val="75000"/>
                  </a:schemeClr>
                </a:solidFill>
              </a:rPr>
              <a:t>Part C: Deduplication and re-identification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solidFill>
                  <a:schemeClr val="accent4">
                    <a:lumMod val="75000"/>
                  </a:schemeClr>
                </a:solidFill>
              </a:rPr>
              <a:t>Conclusion</a:t>
            </a:r>
          </a:p>
        </p:txBody>
      </p:sp>
      <p:sp>
        <p:nvSpPr>
          <p:cNvPr id="2" name="页脚占位符 3">
            <a:extLst>
              <a:ext uri="{FF2B5EF4-FFF2-40B4-BE49-F238E27FC236}">
                <a16:creationId xmlns:a16="http://schemas.microsoft.com/office/drawing/2014/main" id="{BF699A15-50AC-665C-1D47-D0C36D137B0F}"/>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3" name="灯片编号占位符 4">
            <a:extLst>
              <a:ext uri="{FF2B5EF4-FFF2-40B4-BE49-F238E27FC236}">
                <a16:creationId xmlns:a16="http://schemas.microsoft.com/office/drawing/2014/main" id="{93FD8401-C16E-3AA1-48A8-377B2AC28BF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12</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98401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13</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矩形: 圆角 4">
            <a:extLst>
              <a:ext uri="{FF2B5EF4-FFF2-40B4-BE49-F238E27FC236}">
                <a16:creationId xmlns:a16="http://schemas.microsoft.com/office/drawing/2014/main" id="{18C18BEA-08D5-144D-9855-0FA51EADE4C9}"/>
              </a:ext>
            </a:extLst>
          </p:cNvPr>
          <p:cNvSpPr/>
          <p:nvPr/>
        </p:nvSpPr>
        <p:spPr bwMode="auto">
          <a:xfrm>
            <a:off x="938213" y="2090684"/>
            <a:ext cx="2824162" cy="1143000"/>
          </a:xfrm>
          <a:prstGeom prst="roundRect">
            <a:avLst/>
          </a:prstGeom>
          <a:solidFill>
            <a:srgbClr val="2BB7B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1"/>
                </a:solidFill>
                <a:effectLst/>
                <a:latin typeface="+mn-ea"/>
              </a:rPr>
              <a:t>Feature vector extraction</a:t>
            </a:r>
            <a:endParaRPr kumimoji="0" lang="zh-CN" altLang="en-US" sz="3200" b="1" i="0" u="none" strike="noStrike" cap="none" normalizeH="0" baseline="0" dirty="0">
              <a:ln>
                <a:noFill/>
              </a:ln>
              <a:solidFill>
                <a:schemeClr val="tx1"/>
              </a:solidFill>
              <a:effectLst/>
              <a:latin typeface="+mn-ea"/>
            </a:endParaRPr>
          </a:p>
        </p:txBody>
      </p:sp>
      <p:sp>
        <p:nvSpPr>
          <p:cNvPr id="7" name="矩形: 圆角 6">
            <a:extLst>
              <a:ext uri="{FF2B5EF4-FFF2-40B4-BE49-F238E27FC236}">
                <a16:creationId xmlns:a16="http://schemas.microsoft.com/office/drawing/2014/main" id="{7C214FDB-8B87-DB4A-AD77-E638A2AED11C}"/>
              </a:ext>
            </a:extLst>
          </p:cNvPr>
          <p:cNvSpPr/>
          <p:nvPr/>
        </p:nvSpPr>
        <p:spPr bwMode="auto">
          <a:xfrm>
            <a:off x="938213" y="4776922"/>
            <a:ext cx="2824162" cy="1143000"/>
          </a:xfrm>
          <a:prstGeom prst="roundRect">
            <a:avLst/>
          </a:prstGeom>
          <a:solidFill>
            <a:srgbClr val="2BB7B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3200" b="1" dirty="0">
                <a:latin typeface="+mn-ea"/>
              </a:rPr>
              <a:t>classification</a:t>
            </a:r>
            <a:endParaRPr kumimoji="0" lang="zh-CN" altLang="en-US" sz="3200" b="1" i="0" u="none" strike="noStrike" cap="none" normalizeH="0" baseline="0" dirty="0">
              <a:ln>
                <a:noFill/>
              </a:ln>
              <a:solidFill>
                <a:schemeClr val="tx1"/>
              </a:solidFill>
              <a:effectLst/>
              <a:latin typeface="+mn-ea"/>
            </a:endParaRPr>
          </a:p>
        </p:txBody>
      </p:sp>
      <p:sp>
        <p:nvSpPr>
          <p:cNvPr id="8" name="箭头: 下 7">
            <a:extLst>
              <a:ext uri="{FF2B5EF4-FFF2-40B4-BE49-F238E27FC236}">
                <a16:creationId xmlns:a16="http://schemas.microsoft.com/office/drawing/2014/main" id="{BBE19201-A76A-0072-B6C4-1FE2739343ED}"/>
              </a:ext>
            </a:extLst>
          </p:cNvPr>
          <p:cNvSpPr/>
          <p:nvPr/>
        </p:nvSpPr>
        <p:spPr bwMode="auto">
          <a:xfrm>
            <a:off x="2009775" y="3360212"/>
            <a:ext cx="681037" cy="1290181"/>
          </a:xfrm>
          <a:prstGeom prst="downArrow">
            <a:avLst/>
          </a:prstGeom>
          <a:solidFill>
            <a:srgbClr val="0033CC"/>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pic>
        <p:nvPicPr>
          <p:cNvPr id="12" name="图片 11">
            <a:extLst>
              <a:ext uri="{FF2B5EF4-FFF2-40B4-BE49-F238E27FC236}">
                <a16:creationId xmlns:a16="http://schemas.microsoft.com/office/drawing/2014/main" id="{68BF3A72-4576-E9F5-003F-FD44CB665567}"/>
              </a:ext>
            </a:extLst>
          </p:cNvPr>
          <p:cNvPicPr>
            <a:picLocks noChangeAspect="1"/>
          </p:cNvPicPr>
          <p:nvPr/>
        </p:nvPicPr>
        <p:blipFill>
          <a:blip r:embed="rId2"/>
          <a:stretch>
            <a:fillRect/>
          </a:stretch>
        </p:blipFill>
        <p:spPr>
          <a:xfrm>
            <a:off x="5443771" y="1659272"/>
            <a:ext cx="2893320" cy="4692059"/>
          </a:xfrm>
          <a:prstGeom prst="rect">
            <a:avLst/>
          </a:prstGeom>
        </p:spPr>
      </p:pic>
    </p:spTree>
    <p:extLst>
      <p:ext uri="{BB962C8B-B14F-4D97-AF65-F5344CB8AC3E}">
        <p14:creationId xmlns:p14="http://schemas.microsoft.com/office/powerpoint/2010/main" val="1088744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14</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3">
            <a:extLst>
              <a:ext uri="{FF2B5EF4-FFF2-40B4-BE49-F238E27FC236}">
                <a16:creationId xmlns:a16="http://schemas.microsoft.com/office/drawing/2014/main" id="{36674EA1-BA0F-5F11-A5EB-0CB313D31FE7}"/>
              </a:ext>
            </a:extLst>
          </p:cNvPr>
          <p:cNvSpPr txBox="1">
            <a:spLocks noChangeArrowheads="1"/>
          </p:cNvSpPr>
          <p:nvPr/>
        </p:nvSpPr>
        <p:spPr bwMode="auto">
          <a:xfrm>
            <a:off x="323850" y="2838449"/>
            <a:ext cx="8496300" cy="3276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r>
              <a:rPr lang="en-US" sz="2800" kern="0" dirty="0">
                <a:solidFill>
                  <a:srgbClr val="00B0F0"/>
                </a:solidFill>
              </a:rPr>
              <a:t>Histogram distribution of RGB channels</a:t>
            </a:r>
          </a:p>
          <a:p>
            <a:endParaRPr lang="en-US" sz="2800" kern="0" dirty="0">
              <a:solidFill>
                <a:srgbClr val="00B0F0"/>
              </a:solidFill>
            </a:endParaRPr>
          </a:p>
          <a:p>
            <a:r>
              <a:rPr lang="en-US" altLang="zh-CN" sz="2800" kern="0" dirty="0">
                <a:solidFill>
                  <a:srgbClr val="00B0F0"/>
                </a:solidFill>
              </a:rPr>
              <a:t>Histogram of Oriented Gradient</a:t>
            </a:r>
          </a:p>
          <a:p>
            <a:endParaRPr lang="en-US" altLang="zh-CN" sz="2800" kern="0" dirty="0"/>
          </a:p>
          <a:p>
            <a:r>
              <a:rPr lang="en-US" altLang="zh-CN" sz="2800" kern="0" dirty="0">
                <a:solidFill>
                  <a:srgbClr val="00B0F0"/>
                </a:solidFill>
              </a:rPr>
              <a:t>Scale-Invariant Feature Transform</a:t>
            </a:r>
            <a:endParaRPr lang="en-US" sz="2800" kern="0" dirty="0">
              <a:solidFill>
                <a:srgbClr val="00B0F0"/>
              </a:solidFill>
            </a:endParaRP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718571"/>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F</a:t>
            </a:r>
            <a:r>
              <a:rPr lang="en-US" altLang="zh-CN" sz="4000" kern="0" dirty="0"/>
              <a:t>eature vector extraction</a:t>
            </a:r>
            <a:endParaRPr lang="en-US" sz="4000" kern="0" dirty="0"/>
          </a:p>
        </p:txBody>
      </p:sp>
    </p:spTree>
    <p:extLst>
      <p:ext uri="{BB962C8B-B14F-4D97-AF65-F5344CB8AC3E}">
        <p14:creationId xmlns:p14="http://schemas.microsoft.com/office/powerpoint/2010/main" val="178261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pPr marL="0" indent="0" algn="ctr">
              <a:lnSpc>
                <a:spcPct val="100000"/>
              </a:lnSpc>
              <a:buNone/>
            </a:pPr>
            <a:r>
              <a:rPr lang="en-US" altLang="zh-CN" sz="4800" kern="0" dirty="0"/>
              <a:t>Feature vector extraction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15</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371404"/>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Histogram of Oriented Gradient</a:t>
            </a:r>
          </a:p>
        </p:txBody>
      </p:sp>
      <p:pic>
        <p:nvPicPr>
          <p:cNvPr id="5" name="图片 4">
            <a:extLst>
              <a:ext uri="{FF2B5EF4-FFF2-40B4-BE49-F238E27FC236}">
                <a16:creationId xmlns:a16="http://schemas.microsoft.com/office/drawing/2014/main" id="{93E4A989-165E-2B54-95B6-6CD5274002A8}"/>
              </a:ext>
            </a:extLst>
          </p:cNvPr>
          <p:cNvPicPr>
            <a:picLocks noChangeAspect="1"/>
          </p:cNvPicPr>
          <p:nvPr/>
        </p:nvPicPr>
        <p:blipFill>
          <a:blip r:embed="rId2"/>
          <a:stretch>
            <a:fillRect/>
          </a:stretch>
        </p:blipFill>
        <p:spPr>
          <a:xfrm>
            <a:off x="979500" y="2099668"/>
            <a:ext cx="6599583" cy="64037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C87AD6F2-C398-0A1A-8257-1C321CDCF5D5}"/>
              </a:ext>
            </a:extLst>
          </p:cNvPr>
          <p:cNvPicPr>
            <a:picLocks noChangeAspect="1"/>
          </p:cNvPicPr>
          <p:nvPr/>
        </p:nvPicPr>
        <p:blipFill>
          <a:blip r:embed="rId3"/>
          <a:stretch>
            <a:fillRect/>
          </a:stretch>
        </p:blipFill>
        <p:spPr>
          <a:xfrm>
            <a:off x="3703088" y="2844669"/>
            <a:ext cx="1721860" cy="172894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940BE5C9-D0EF-6B9D-E472-DC2975322383}"/>
              </a:ext>
            </a:extLst>
          </p:cNvPr>
          <p:cNvPicPr>
            <a:picLocks noChangeAspect="1"/>
          </p:cNvPicPr>
          <p:nvPr/>
        </p:nvPicPr>
        <p:blipFill>
          <a:blip r:embed="rId4"/>
          <a:stretch>
            <a:fillRect/>
          </a:stretch>
        </p:blipFill>
        <p:spPr>
          <a:xfrm>
            <a:off x="280550" y="2907174"/>
            <a:ext cx="2878184" cy="156856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D559CC34-583F-B2C8-5FEB-014224BA5DCF}"/>
              </a:ext>
            </a:extLst>
          </p:cNvPr>
          <p:cNvPicPr>
            <a:picLocks noChangeAspect="1"/>
          </p:cNvPicPr>
          <p:nvPr/>
        </p:nvPicPr>
        <p:blipFill>
          <a:blip r:embed="rId5"/>
          <a:stretch>
            <a:fillRect/>
          </a:stretch>
        </p:blipFill>
        <p:spPr>
          <a:xfrm>
            <a:off x="442659" y="4642871"/>
            <a:ext cx="2553966" cy="164867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a:extLst>
              <a:ext uri="{FF2B5EF4-FFF2-40B4-BE49-F238E27FC236}">
                <a16:creationId xmlns:a16="http://schemas.microsoft.com/office/drawing/2014/main" id="{B0E44CFB-E82B-7ABE-6F74-022A98297EA5}"/>
              </a:ext>
            </a:extLst>
          </p:cNvPr>
          <p:cNvPicPr>
            <a:picLocks noChangeAspect="1"/>
          </p:cNvPicPr>
          <p:nvPr/>
        </p:nvPicPr>
        <p:blipFill>
          <a:blip r:embed="rId6"/>
          <a:stretch>
            <a:fillRect/>
          </a:stretch>
        </p:blipFill>
        <p:spPr>
          <a:xfrm>
            <a:off x="3272985" y="4672933"/>
            <a:ext cx="2419958" cy="167092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a:extLst>
              <a:ext uri="{FF2B5EF4-FFF2-40B4-BE49-F238E27FC236}">
                <a16:creationId xmlns:a16="http://schemas.microsoft.com/office/drawing/2014/main" id="{D8E21A08-7C42-542B-90AC-3702F5A156D0}"/>
              </a:ext>
            </a:extLst>
          </p:cNvPr>
          <p:cNvPicPr>
            <a:picLocks noChangeAspect="1"/>
          </p:cNvPicPr>
          <p:nvPr/>
        </p:nvPicPr>
        <p:blipFill>
          <a:blip r:embed="rId7"/>
          <a:stretch>
            <a:fillRect/>
          </a:stretch>
        </p:blipFill>
        <p:spPr>
          <a:xfrm>
            <a:off x="5969302" y="2938889"/>
            <a:ext cx="3082801" cy="30763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2649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pPr marL="0" indent="0" algn="ctr">
              <a:lnSpc>
                <a:spcPct val="100000"/>
              </a:lnSpc>
              <a:buNone/>
            </a:pPr>
            <a:r>
              <a:rPr lang="en-US" altLang="zh-CN" sz="4800" kern="0" dirty="0"/>
              <a:t>Feature vector extraction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16</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483683"/>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Scale-Invariant Feature Transform </a:t>
            </a:r>
          </a:p>
        </p:txBody>
      </p:sp>
      <p:pic>
        <p:nvPicPr>
          <p:cNvPr id="13" name="图片 12">
            <a:extLst>
              <a:ext uri="{FF2B5EF4-FFF2-40B4-BE49-F238E27FC236}">
                <a16:creationId xmlns:a16="http://schemas.microsoft.com/office/drawing/2014/main" id="{5A7710E5-704B-1397-3D5B-E73E84709355}"/>
              </a:ext>
            </a:extLst>
          </p:cNvPr>
          <p:cNvPicPr>
            <a:picLocks noChangeAspect="1"/>
          </p:cNvPicPr>
          <p:nvPr/>
        </p:nvPicPr>
        <p:blipFill>
          <a:blip r:embed="rId2"/>
          <a:stretch>
            <a:fillRect/>
          </a:stretch>
        </p:blipFill>
        <p:spPr>
          <a:xfrm>
            <a:off x="1576874" y="2201955"/>
            <a:ext cx="1590007" cy="419421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a:extLst>
              <a:ext uri="{FF2B5EF4-FFF2-40B4-BE49-F238E27FC236}">
                <a16:creationId xmlns:a16="http://schemas.microsoft.com/office/drawing/2014/main" id="{B91BAA5E-8957-463B-4EAC-E8A2C14FDD85}"/>
              </a:ext>
            </a:extLst>
          </p:cNvPr>
          <p:cNvPicPr>
            <a:picLocks noChangeAspect="1"/>
          </p:cNvPicPr>
          <p:nvPr/>
        </p:nvPicPr>
        <p:blipFill>
          <a:blip r:embed="rId3"/>
          <a:stretch>
            <a:fillRect/>
          </a:stretch>
        </p:blipFill>
        <p:spPr>
          <a:xfrm>
            <a:off x="3736034" y="2700135"/>
            <a:ext cx="5328066" cy="213264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957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17</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3">
            <a:extLst>
              <a:ext uri="{FF2B5EF4-FFF2-40B4-BE49-F238E27FC236}">
                <a16:creationId xmlns:a16="http://schemas.microsoft.com/office/drawing/2014/main" id="{36674EA1-BA0F-5F11-A5EB-0CB313D31FE7}"/>
              </a:ext>
            </a:extLst>
          </p:cNvPr>
          <p:cNvSpPr txBox="1">
            <a:spLocks noChangeArrowheads="1"/>
          </p:cNvSpPr>
          <p:nvPr/>
        </p:nvSpPr>
        <p:spPr bwMode="auto">
          <a:xfrm>
            <a:off x="323850" y="2838449"/>
            <a:ext cx="8496300" cy="3276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r>
              <a:rPr lang="en-US" sz="2800" kern="0" dirty="0">
                <a:solidFill>
                  <a:srgbClr val="00B0F0"/>
                </a:solidFill>
              </a:rPr>
              <a:t>K-nearest Neighbor Classifier</a:t>
            </a:r>
          </a:p>
          <a:p>
            <a:endParaRPr lang="en-US" sz="2800" kern="0" dirty="0">
              <a:solidFill>
                <a:srgbClr val="00B0F0"/>
              </a:solidFill>
            </a:endParaRPr>
          </a:p>
          <a:p>
            <a:r>
              <a:rPr lang="en-US" altLang="zh-CN" sz="2800" kern="0" dirty="0">
                <a:solidFill>
                  <a:srgbClr val="00B0F0"/>
                </a:solidFill>
              </a:rPr>
              <a:t>Support Vector Machine</a:t>
            </a:r>
          </a:p>
          <a:p>
            <a:pPr marL="0" indent="0">
              <a:buNone/>
            </a:pPr>
            <a:endParaRPr lang="en-US" altLang="zh-CN" sz="2800" kern="0" dirty="0"/>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718571"/>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Classification</a:t>
            </a:r>
          </a:p>
        </p:txBody>
      </p:sp>
    </p:spTree>
    <p:extLst>
      <p:ext uri="{BB962C8B-B14F-4D97-AF65-F5344CB8AC3E}">
        <p14:creationId xmlns:p14="http://schemas.microsoft.com/office/powerpoint/2010/main" val="194572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pPr marL="0" indent="0" algn="ctr">
              <a:lnSpc>
                <a:spcPct val="100000"/>
              </a:lnSpc>
              <a:buNone/>
            </a:pPr>
            <a:r>
              <a:rPr lang="en-US" altLang="zh-CN" sz="4800" kern="0" dirty="0"/>
              <a:t>Classification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18</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483683"/>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K-nearest Neighbor Classifier </a:t>
            </a:r>
          </a:p>
        </p:txBody>
      </p:sp>
      <p:pic>
        <p:nvPicPr>
          <p:cNvPr id="5" name="图片 4">
            <a:extLst>
              <a:ext uri="{FF2B5EF4-FFF2-40B4-BE49-F238E27FC236}">
                <a16:creationId xmlns:a16="http://schemas.microsoft.com/office/drawing/2014/main" id="{8BA9BAB9-0DC5-496D-0110-D86F52AD1B47}"/>
              </a:ext>
            </a:extLst>
          </p:cNvPr>
          <p:cNvPicPr>
            <a:picLocks noChangeAspect="1"/>
          </p:cNvPicPr>
          <p:nvPr/>
        </p:nvPicPr>
        <p:blipFill>
          <a:blip r:embed="rId2"/>
          <a:stretch>
            <a:fillRect/>
          </a:stretch>
        </p:blipFill>
        <p:spPr>
          <a:xfrm>
            <a:off x="2068233" y="2435183"/>
            <a:ext cx="5007534" cy="245683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15973687-E065-F0D4-F48C-2C658ACD79C5}"/>
              </a:ext>
            </a:extLst>
          </p:cNvPr>
          <p:cNvPicPr>
            <a:picLocks noChangeAspect="1"/>
          </p:cNvPicPr>
          <p:nvPr/>
        </p:nvPicPr>
        <p:blipFill>
          <a:blip r:embed="rId3"/>
          <a:stretch>
            <a:fillRect/>
          </a:stretch>
        </p:blipFill>
        <p:spPr>
          <a:xfrm>
            <a:off x="408372" y="5228705"/>
            <a:ext cx="8469297" cy="87638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3428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pPr marL="0" indent="0" algn="ctr">
              <a:lnSpc>
                <a:spcPct val="100000"/>
              </a:lnSpc>
              <a:buNone/>
            </a:pPr>
            <a:r>
              <a:rPr lang="en-US" altLang="zh-CN" sz="4800" kern="0" dirty="0"/>
              <a:t>Classification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19</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483683"/>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Support Vector Machine</a:t>
            </a:r>
          </a:p>
        </p:txBody>
      </p:sp>
      <p:pic>
        <p:nvPicPr>
          <p:cNvPr id="9" name="图片 8">
            <a:extLst>
              <a:ext uri="{FF2B5EF4-FFF2-40B4-BE49-F238E27FC236}">
                <a16:creationId xmlns:a16="http://schemas.microsoft.com/office/drawing/2014/main" id="{A42EA056-65F7-E541-783D-917F713686D5}"/>
              </a:ext>
            </a:extLst>
          </p:cNvPr>
          <p:cNvPicPr>
            <a:picLocks noChangeAspect="1"/>
          </p:cNvPicPr>
          <p:nvPr/>
        </p:nvPicPr>
        <p:blipFill>
          <a:blip r:embed="rId2"/>
          <a:stretch>
            <a:fillRect/>
          </a:stretch>
        </p:blipFill>
        <p:spPr>
          <a:xfrm>
            <a:off x="2274371" y="2617407"/>
            <a:ext cx="4595258" cy="28272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742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Outline</a:t>
            </a:r>
          </a:p>
        </p:txBody>
      </p:sp>
      <p:sp>
        <p:nvSpPr>
          <p:cNvPr id="7171" name="Rectangle 3"/>
          <p:cNvSpPr>
            <a:spLocks noGrp="1" noChangeArrowheads="1"/>
          </p:cNvSpPr>
          <p:nvPr>
            <p:ph type="body" idx="1"/>
          </p:nvPr>
        </p:nvSpPr>
        <p:spPr>
          <a:xfrm>
            <a:off x="323850" y="1695451"/>
            <a:ext cx="8496300" cy="4614862"/>
          </a:xfrm>
        </p:spPr>
        <p:txBody>
          <a:bodyPr/>
          <a:lstStyle/>
          <a:p>
            <a:r>
              <a:rPr lang="en-US" sz="2800" dirty="0"/>
              <a:t>Part A: Composite image generation</a:t>
            </a:r>
          </a:p>
          <a:p>
            <a:pPr lvl="1">
              <a:lnSpc>
                <a:spcPct val="100000"/>
              </a:lnSpc>
            </a:pPr>
            <a:r>
              <a:rPr lang="en-US" sz="2000" dirty="0"/>
              <a:t>System and Algorithm Design</a:t>
            </a:r>
          </a:p>
          <a:p>
            <a:pPr lvl="1">
              <a:lnSpc>
                <a:spcPct val="100000"/>
              </a:lnSpc>
            </a:pPr>
            <a:r>
              <a:rPr lang="en-US" altLang="zh-CN" sz="2000" dirty="0"/>
              <a:t>Experimental Results</a:t>
            </a:r>
          </a:p>
          <a:p>
            <a:r>
              <a:rPr lang="en-US" sz="2800" dirty="0"/>
              <a:t>Part B: Binary image classification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Experimental Results</a:t>
            </a:r>
            <a:endParaRPr lang="en-US" sz="2800" dirty="0"/>
          </a:p>
          <a:p>
            <a:r>
              <a:rPr lang="en-US" sz="2800" dirty="0"/>
              <a:t>Part C: Deduplication and re-identification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Experimental Results</a:t>
            </a:r>
            <a:endParaRPr lang="en-US" sz="2800" dirty="0"/>
          </a:p>
          <a:p>
            <a:r>
              <a:rPr lang="en-US" sz="2800" dirty="0"/>
              <a:t>Conclusion</a:t>
            </a:r>
          </a:p>
        </p:txBody>
      </p:sp>
      <p:sp>
        <p:nvSpPr>
          <p:cNvPr id="2" name="页脚占位符 3">
            <a:extLst>
              <a:ext uri="{FF2B5EF4-FFF2-40B4-BE49-F238E27FC236}">
                <a16:creationId xmlns:a16="http://schemas.microsoft.com/office/drawing/2014/main" id="{BF699A15-50AC-665C-1D47-D0C36D137B0F}"/>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3" name="灯片编号占位符 4">
            <a:extLst>
              <a:ext uri="{FF2B5EF4-FFF2-40B4-BE49-F238E27FC236}">
                <a16:creationId xmlns:a16="http://schemas.microsoft.com/office/drawing/2014/main" id="{93FD8401-C16E-3AA1-48A8-377B2AC28BF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20</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Rectangle 3">
            <a:extLst>
              <a:ext uri="{FF2B5EF4-FFF2-40B4-BE49-F238E27FC236}">
                <a16:creationId xmlns:a16="http://schemas.microsoft.com/office/drawing/2014/main" id="{12D901DA-EC18-2315-2683-FF7EE573FA37}"/>
              </a:ext>
            </a:extLst>
          </p:cNvPr>
          <p:cNvSpPr txBox="1">
            <a:spLocks noChangeArrowheads="1"/>
          </p:cNvSpPr>
          <p:nvPr/>
        </p:nvSpPr>
        <p:spPr bwMode="auto">
          <a:xfrm>
            <a:off x="142875" y="1718571"/>
            <a:ext cx="8858252"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endParaRPr lang="en-US" sz="4000" kern="0" dirty="0"/>
          </a:p>
        </p:txBody>
      </p:sp>
      <p:graphicFrame>
        <p:nvGraphicFramePr>
          <p:cNvPr id="12" name="图表 11">
            <a:extLst>
              <a:ext uri="{FF2B5EF4-FFF2-40B4-BE49-F238E27FC236}">
                <a16:creationId xmlns:a16="http://schemas.microsoft.com/office/drawing/2014/main" id="{9F42EC91-8B41-39AD-CF96-E30347BFCD2E}"/>
              </a:ext>
            </a:extLst>
          </p:cNvPr>
          <p:cNvGraphicFramePr/>
          <p:nvPr>
            <p:extLst>
              <p:ext uri="{D42A27DB-BD31-4B8C-83A1-F6EECF244321}">
                <p14:modId xmlns:p14="http://schemas.microsoft.com/office/powerpoint/2010/main" val="494881402"/>
              </p:ext>
            </p:extLst>
          </p:nvPr>
        </p:nvGraphicFramePr>
        <p:xfrm>
          <a:off x="1524000" y="1851886"/>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7174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21</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Rectangle 3">
            <a:extLst>
              <a:ext uri="{FF2B5EF4-FFF2-40B4-BE49-F238E27FC236}">
                <a16:creationId xmlns:a16="http://schemas.microsoft.com/office/drawing/2014/main" id="{12D901DA-EC18-2315-2683-FF7EE573FA37}"/>
              </a:ext>
            </a:extLst>
          </p:cNvPr>
          <p:cNvSpPr txBox="1">
            <a:spLocks noChangeArrowheads="1"/>
          </p:cNvSpPr>
          <p:nvPr/>
        </p:nvSpPr>
        <p:spPr bwMode="auto">
          <a:xfrm>
            <a:off x="142875" y="1718571"/>
            <a:ext cx="8858252"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endParaRPr lang="en-US" sz="4000" kern="0" dirty="0"/>
          </a:p>
        </p:txBody>
      </p:sp>
      <p:graphicFrame>
        <p:nvGraphicFramePr>
          <p:cNvPr id="7" name="图表 6">
            <a:extLst>
              <a:ext uri="{FF2B5EF4-FFF2-40B4-BE49-F238E27FC236}">
                <a16:creationId xmlns:a16="http://schemas.microsoft.com/office/drawing/2014/main" id="{137EB5D4-A4AA-FFBE-A2B4-A9046B934387}"/>
              </a:ext>
            </a:extLst>
          </p:cNvPr>
          <p:cNvGraphicFramePr/>
          <p:nvPr>
            <p:extLst>
              <p:ext uri="{D42A27DB-BD31-4B8C-83A1-F6EECF244321}">
                <p14:modId xmlns:p14="http://schemas.microsoft.com/office/powerpoint/2010/main" val="2967488067"/>
              </p:ext>
            </p:extLst>
          </p:nvPr>
        </p:nvGraphicFramePr>
        <p:xfrm>
          <a:off x="1524000" y="1718571"/>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8810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C3B1F-7294-AC7A-BC13-E1C8B67A5E82}"/>
              </a:ext>
            </a:extLst>
          </p:cNvPr>
          <p:cNvSpPr>
            <a:spLocks noGrp="1"/>
          </p:cNvSpPr>
          <p:nvPr>
            <p:ph type="title"/>
          </p:nvPr>
        </p:nvSpPr>
        <p:spPr/>
        <p:txBody>
          <a:bodyPr/>
          <a:lstStyle/>
          <a:p>
            <a:r>
              <a:rPr lang="en-US" altLang="zh-CN" dirty="0"/>
              <a:t>Experimental Results</a:t>
            </a:r>
            <a:endParaRPr lang="zh-CN" altLang="en-US" dirty="0"/>
          </a:p>
        </p:txBody>
      </p:sp>
      <p:graphicFrame>
        <p:nvGraphicFramePr>
          <p:cNvPr id="8" name="内容占位符 7">
            <a:extLst>
              <a:ext uri="{FF2B5EF4-FFF2-40B4-BE49-F238E27FC236}">
                <a16:creationId xmlns:a16="http://schemas.microsoft.com/office/drawing/2014/main" id="{B82EA9A7-1690-B87B-F079-51880E6A5437}"/>
              </a:ext>
            </a:extLst>
          </p:cNvPr>
          <p:cNvGraphicFramePr>
            <a:graphicFrameLocks noGrp="1"/>
          </p:cNvGraphicFramePr>
          <p:nvPr>
            <p:ph idx="1"/>
            <p:extLst>
              <p:ext uri="{D42A27DB-BD31-4B8C-83A1-F6EECF244321}">
                <p14:modId xmlns:p14="http://schemas.microsoft.com/office/powerpoint/2010/main" val="2186449138"/>
              </p:ext>
            </p:extLst>
          </p:nvPr>
        </p:nvGraphicFramePr>
        <p:xfrm>
          <a:off x="609600" y="1981200"/>
          <a:ext cx="7848600"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4234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Outline</a:t>
            </a:r>
          </a:p>
        </p:txBody>
      </p:sp>
      <p:sp>
        <p:nvSpPr>
          <p:cNvPr id="7171" name="Rectangle 3"/>
          <p:cNvSpPr>
            <a:spLocks noGrp="1" noChangeArrowheads="1"/>
          </p:cNvSpPr>
          <p:nvPr>
            <p:ph type="body" idx="1"/>
          </p:nvPr>
        </p:nvSpPr>
        <p:spPr>
          <a:xfrm>
            <a:off x="323850" y="1695451"/>
            <a:ext cx="8496300" cy="4614862"/>
          </a:xfrm>
        </p:spPr>
        <p:txBody>
          <a:bodyPr/>
          <a:lstStyle/>
          <a:p>
            <a:r>
              <a:rPr lang="en-US" sz="2800" dirty="0">
                <a:solidFill>
                  <a:schemeClr val="accent4">
                    <a:lumMod val="75000"/>
                  </a:schemeClr>
                </a:solidFill>
              </a:rPr>
              <a:t>Part A: Composite image generation</a:t>
            </a:r>
          </a:p>
          <a:p>
            <a:pPr lvl="1">
              <a:lnSpc>
                <a:spcPct val="100000"/>
              </a:lnSpc>
            </a:pPr>
            <a:r>
              <a:rPr lang="en-US" sz="2000" dirty="0">
                <a:solidFill>
                  <a:schemeClr val="accent4">
                    <a:lumMod val="75000"/>
                  </a:schemeClr>
                </a:solidFill>
              </a:rPr>
              <a:t>System and Algorithm Design</a:t>
            </a:r>
          </a:p>
          <a:p>
            <a:pPr lvl="1">
              <a:lnSpc>
                <a:spcPct val="100000"/>
              </a:lnSpc>
            </a:pPr>
            <a:r>
              <a:rPr lang="en-US" altLang="zh-CN" sz="2000" dirty="0">
                <a:solidFill>
                  <a:schemeClr val="accent4">
                    <a:lumMod val="75000"/>
                  </a:schemeClr>
                </a:solidFill>
              </a:rPr>
              <a:t>Experimental Results</a:t>
            </a:r>
          </a:p>
          <a:p>
            <a:r>
              <a:rPr lang="en-US" sz="2800" dirty="0">
                <a:solidFill>
                  <a:schemeClr val="accent4">
                    <a:lumMod val="75000"/>
                  </a:schemeClr>
                </a:solidFill>
              </a:rPr>
              <a:t>Part B: Binary image classification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t>Part C: Deduplication and re-identification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rgbClr val="2BB7B3"/>
                </a:solidFill>
                <a:effectLst/>
                <a:uLnTx/>
                <a:uFillTx/>
                <a:latin typeface="Garamond"/>
              </a:rPr>
              <a:t>Experimental Results</a:t>
            </a:r>
            <a:endParaRPr lang="en-US" sz="2800" dirty="0"/>
          </a:p>
          <a:p>
            <a:r>
              <a:rPr lang="en-US" sz="2800" dirty="0">
                <a:solidFill>
                  <a:schemeClr val="accent4">
                    <a:lumMod val="75000"/>
                  </a:schemeClr>
                </a:solidFill>
              </a:rPr>
              <a:t>Conclusion</a:t>
            </a:r>
          </a:p>
        </p:txBody>
      </p:sp>
      <p:sp>
        <p:nvSpPr>
          <p:cNvPr id="2" name="页脚占位符 3">
            <a:extLst>
              <a:ext uri="{FF2B5EF4-FFF2-40B4-BE49-F238E27FC236}">
                <a16:creationId xmlns:a16="http://schemas.microsoft.com/office/drawing/2014/main" id="{BF699A15-50AC-665C-1D47-D0C36D137B0F}"/>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3" name="灯片编号占位符 4">
            <a:extLst>
              <a:ext uri="{FF2B5EF4-FFF2-40B4-BE49-F238E27FC236}">
                <a16:creationId xmlns:a16="http://schemas.microsoft.com/office/drawing/2014/main" id="{93FD8401-C16E-3AA1-48A8-377B2AC28BF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23</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391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24</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41B821-3AF2-A584-51C0-2678B48057DE}"/>
                  </a:ext>
                </a:extLst>
              </p:cNvPr>
              <p:cNvSpPr txBox="1"/>
              <p:nvPr/>
            </p:nvSpPr>
            <p:spPr>
              <a:xfrm>
                <a:off x="568170" y="1677880"/>
                <a:ext cx="7821227" cy="4390497"/>
              </a:xfrm>
              <a:prstGeom prst="rect">
                <a:avLst/>
              </a:prstGeom>
              <a:noFill/>
            </p:spPr>
            <p:txBody>
              <a:bodyPr wrap="square" rtlCol="0">
                <a:spAutoFit/>
              </a:bodyPr>
              <a:lstStyle/>
              <a:p>
                <a:r>
                  <a:rPr lang="en-US" altLang="zh-CN" dirty="0">
                    <a:solidFill>
                      <a:schemeClr val="bg2">
                        <a:lumMod val="75000"/>
                      </a:schemeClr>
                    </a:solidFill>
                    <a:effectLst/>
                    <a:latin typeface="Times New Roman" panose="02020603050405020304" pitchFamily="18" charset="0"/>
                    <a:ea typeface="等线" panose="02010600030101010101" pitchFamily="2" charset="-122"/>
                  </a:rPr>
                  <a:t>Cosine similarity</a:t>
                </a:r>
                <a:r>
                  <a:rPr lang="zh-CN" altLang="en-US" dirty="0">
                    <a:solidFill>
                      <a:schemeClr val="bg2">
                        <a:lumMod val="75000"/>
                      </a:schemeClr>
                    </a:solidFill>
                    <a:effectLst/>
                    <a:latin typeface="Times New Roman" panose="02020603050405020304" pitchFamily="18" charset="0"/>
                    <a:ea typeface="等线" panose="02010600030101010101" pitchFamily="2" charset="-122"/>
                  </a:rPr>
                  <a:t>：</a:t>
                </a:r>
                <a:endParaRPr lang="en-US" altLang="zh-CN" dirty="0">
                  <a:solidFill>
                    <a:schemeClr val="bg2">
                      <a:lumMod val="75000"/>
                    </a:schemeClr>
                  </a:solidFill>
                  <a:effectLst/>
                  <a:latin typeface="Times New Roman" panose="02020603050405020304" pitchFamily="18" charset="0"/>
                  <a:ea typeface="等线" panose="02010600030101010101" pitchFamily="2" charset="-122"/>
                </a:endParaRPr>
              </a:p>
              <a:p>
                <a:endParaRPr lang="en-US" altLang="zh-CN" dirty="0">
                  <a:solidFill>
                    <a:schemeClr val="bg2">
                      <a:lumMod val="75000"/>
                    </a:schemeClr>
                  </a:solidFill>
                  <a:effectLst/>
                  <a:latin typeface="Times New Roman" panose="02020603050405020304" pitchFamily="18" charset="0"/>
                  <a:ea typeface="等线" panose="02010600030101010101" pitchFamily="2" charset="-122"/>
                </a:endParaRPr>
              </a:p>
              <a:p>
                <a:r>
                  <a:rPr lang="en-US" altLang="zh-CN" sz="1800" dirty="0">
                    <a:solidFill>
                      <a:srgbClr val="000000"/>
                    </a:solidFill>
                    <a:effectLst/>
                    <a:latin typeface="Times New Roman" panose="02020603050405020304" pitchFamily="18" charset="0"/>
                    <a:ea typeface="等线" panose="02010600030101010101" pitchFamily="2" charset="-122"/>
                  </a:rPr>
                  <a:t>       Represent an image as a vector and measure the similarity between two images by calculating the cosine distance between the vectors. Cosine similarity algorithm: The cosine value between the angles between two vectors </a:t>
                </a:r>
                <a:r>
                  <a:rPr lang="en-US" altLang="zh-CN" sz="1800" dirty="0">
                    <a:effectLst/>
                    <a:latin typeface="Times New Roman" panose="02020603050405020304" pitchFamily="18" charset="0"/>
                    <a:ea typeface="等线" panose="02010600030101010101" pitchFamily="2" charset="-122"/>
                  </a:rPr>
                  <a:t>in a vector space is used to measure the difference between two individuals. </a:t>
                </a:r>
                <a:endParaRPr lang="en-US" altLang="zh-CN" sz="2400" i="1" dirty="0">
                  <a:solidFill>
                    <a:schemeClr val="bg2">
                      <a:lumMod val="75000"/>
                    </a:schemeClr>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eqArr>
                        <m:eqArrPr>
                          <m:ctrlPr>
                            <a:rPr lang="zh-CN" altLang="zh-CN" sz="2400" i="1" smtClean="0">
                              <a:solidFill>
                                <a:schemeClr val="bg2">
                                  <a:lumMod val="75000"/>
                                </a:schemeClr>
                              </a:solidFill>
                              <a:effectLst/>
                              <a:latin typeface="Cambria Math" panose="02040503050406030204" pitchFamily="18" charset="0"/>
                              <a:ea typeface="Cambria Math" panose="02040503050406030204" pitchFamily="18" charset="0"/>
                            </a:rPr>
                          </m:ctrlPr>
                        </m:eqArr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&amp;</m:t>
                          </m:r>
                          <m:r>
                            <m:rPr>
                              <m:sty m:val="p"/>
                            </m:rPr>
                            <a:rPr lang="en-US" altLang="zh-CN" sz="1800">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cos</m:t>
                          </m:r>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fPr>
                            <m:num>
                              <m:sSup>
                                <m:s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𝑎</m:t>
                                  </m:r>
                                </m:e>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𝑏</m:t>
                                  </m:r>
                                </m:e>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𝑐</m:t>
                                  </m:r>
                                </m:e>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p>
                            </m:num>
                            <m:den>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r>
                                <m:rPr>
                                  <m:sty m:val="p"/>
                                </m:rPr>
                                <a:rPr lang="en-US" altLang="zh-CN" sz="1800">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ab</m:t>
                              </m:r>
                            </m:den>
                          </m:f>
                        </m:e>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&amp;               =</m:t>
                          </m:r>
                          <m:f>
                            <m:f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fPr>
                            <m:num>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Sub>
                              <m:sSup>
                                <m:s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Sub>
                              <m:sSup>
                                <m:s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p>
                            </m:num>
                            <m:den>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rad>
                                <m:radPr>
                                  <m:degHide m:val="on"/>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radPr>
                                <m:deg/>
                                <m:e>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e>
                              </m:rad>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radPr>
                                <m:deg/>
                                <m:e>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e>
                              </m:rad>
                            </m:den>
                          </m:f>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&amp;              =</m:t>
                          </m:r>
                          <m:f>
                            <m:f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fPr>
                            <m:num>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Sub>
                            </m:num>
                            <m:den>
                              <m:rad>
                                <m:radPr>
                                  <m:degHide m:val="on"/>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radPr>
                                <m:deg/>
                                <m:e>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e>
                              </m:rad>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radPr>
                                <m:deg/>
                                <m:e>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2400" i="1">
                                          <a:solidFill>
                                            <a:schemeClr val="bg2">
                                              <a:lumMod val="75000"/>
                                            </a:schemeClr>
                                          </a:solidFill>
                                          <a:effectLst/>
                                          <a:latin typeface="Cambria Math" panose="02040503050406030204" pitchFamily="18" charset="0"/>
                                          <a:ea typeface="Cambria Math" panose="02040503050406030204" pitchFamily="18" charset="0"/>
                                        </a:rPr>
                                      </m:ctrlPr>
                                    </m:sSubSupPr>
                                    <m:e>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𝑦</m:t>
                                      </m:r>
                                    </m:e>
                                    <m:sub>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b>
                                    <m:sup>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2</m:t>
                                      </m:r>
                                    </m:sup>
                                  </m:sSubSup>
                                </m:e>
                              </m:rad>
                            </m:den>
                          </m:f>
                          <m:r>
                            <a:rPr lang="en-US" altLang="zh-CN" sz="1800" i="1">
                              <a:solidFill>
                                <a:schemeClr val="bg2">
                                  <a:lumMod val="75000"/>
                                </a:schemeClr>
                              </a:solidFill>
                              <a:effectLst/>
                              <a:latin typeface="Cambria Math" panose="02040503050406030204" pitchFamily="18" charset="0"/>
                              <a:ea typeface="等线" panose="02010600030101010101" pitchFamily="2" charset="-122"/>
                              <a:cs typeface="Times New Roman" panose="02020603050405020304" pitchFamily="18" charset="0"/>
                            </a:rPr>
                            <m:t>𝜓</m:t>
                          </m:r>
                        </m:e>
                      </m:eqArr>
                    </m:oMath>
                  </m:oMathPara>
                </a14:m>
                <a:endParaRPr lang="zh-CN" altLang="en-US" sz="3200" dirty="0">
                  <a:solidFill>
                    <a:schemeClr val="bg2">
                      <a:lumMod val="75000"/>
                    </a:schemeClr>
                  </a:solidFill>
                </a:endParaRPr>
              </a:p>
            </p:txBody>
          </p:sp>
        </mc:Choice>
        <mc:Fallback xmlns="">
          <p:sp>
            <p:nvSpPr>
              <p:cNvPr id="7" name="文本框 6">
                <a:extLst>
                  <a:ext uri="{FF2B5EF4-FFF2-40B4-BE49-F238E27FC236}">
                    <a16:creationId xmlns:a16="http://schemas.microsoft.com/office/drawing/2014/main" id="{BE41B821-3AF2-A584-51C0-2678B48057DE}"/>
                  </a:ext>
                </a:extLst>
              </p:cNvPr>
              <p:cNvSpPr txBox="1">
                <a:spLocks noRot="1" noChangeAspect="1" noMove="1" noResize="1" noEditPoints="1" noAdjustHandles="1" noChangeArrowheads="1" noChangeShapeType="1" noTextEdit="1"/>
              </p:cNvSpPr>
              <p:nvPr/>
            </p:nvSpPr>
            <p:spPr>
              <a:xfrm>
                <a:off x="568170" y="1677880"/>
                <a:ext cx="7821227" cy="4390497"/>
              </a:xfrm>
              <a:prstGeom prst="rect">
                <a:avLst/>
              </a:prstGeom>
              <a:blipFill>
                <a:blip r:embed="rId2"/>
                <a:stretch>
                  <a:fillRect l="-1169" t="-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10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25</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495BFBF2-44A8-0E46-FC7E-CB5836C835B4}"/>
              </a:ext>
            </a:extLst>
          </p:cNvPr>
          <p:cNvSpPr txBox="1"/>
          <p:nvPr/>
        </p:nvSpPr>
        <p:spPr>
          <a:xfrm>
            <a:off x="435005" y="1677880"/>
            <a:ext cx="8353887" cy="3724096"/>
          </a:xfrm>
          <a:prstGeom prst="rect">
            <a:avLst/>
          </a:prstGeom>
          <a:noFill/>
        </p:spPr>
        <p:txBody>
          <a:bodyPr wrap="square" rtlCol="0">
            <a:spAutoFit/>
          </a:bodyPr>
          <a:lstStyle/>
          <a:p>
            <a:r>
              <a:rPr lang="en-US" altLang="zh-CN" dirty="0">
                <a:solidFill>
                  <a:srgbClr val="000000"/>
                </a:solidFill>
                <a:effectLst/>
                <a:latin typeface="Times New Roman" panose="02020603050405020304" pitchFamily="18" charset="0"/>
                <a:ea typeface="等线" panose="02010600030101010101" pitchFamily="2" charset="-122"/>
              </a:rPr>
              <a:t>HASH similarity</a:t>
            </a:r>
            <a:r>
              <a:rPr lang="zh-CN" altLang="en-US" dirty="0">
                <a:solidFill>
                  <a:srgbClr val="000000"/>
                </a:solidFill>
                <a:effectLst/>
                <a:latin typeface="Times New Roman" panose="02020603050405020304" pitchFamily="18" charset="0"/>
                <a:ea typeface="等线" panose="02010600030101010101" pitchFamily="2" charset="-122"/>
              </a:rPr>
              <a:t>：</a:t>
            </a:r>
            <a:endParaRPr lang="en-US" altLang="zh-CN" dirty="0">
              <a:solidFill>
                <a:srgbClr val="000000"/>
              </a:solidFill>
              <a:effectLst/>
              <a:latin typeface="Times New Roman" panose="02020603050405020304" pitchFamily="18" charset="0"/>
              <a:ea typeface="等线" panose="02010600030101010101" pitchFamily="2" charset="-122"/>
            </a:endParaRPr>
          </a:p>
          <a:p>
            <a:endParaRPr lang="en-US" altLang="zh-CN" sz="1800" dirty="0">
              <a:solidFill>
                <a:srgbClr val="000000"/>
              </a:solidFill>
              <a:effectLst/>
              <a:latin typeface="Times New Roman" panose="02020603050405020304" pitchFamily="18" charset="0"/>
              <a:ea typeface="等线" panose="02010600030101010101" pitchFamily="2" charset="-122"/>
            </a:endParaRPr>
          </a:p>
          <a:p>
            <a:r>
              <a:rPr lang="en-US" altLang="zh-CN" sz="1800" dirty="0">
                <a:solidFill>
                  <a:srgbClr val="000000"/>
                </a:solidFill>
                <a:ea typeface="等线" panose="02010600030101010101" pitchFamily="2" charset="-122"/>
              </a:rPr>
              <a:t>       </a:t>
            </a:r>
            <a:r>
              <a:rPr lang="en-US" altLang="zh-CN" sz="1800" dirty="0">
                <a:solidFill>
                  <a:srgbClr val="000000"/>
                </a:solidFill>
                <a:effectLst/>
                <a:latin typeface="Times New Roman" panose="02020603050405020304" pitchFamily="18" charset="0"/>
                <a:ea typeface="等线" panose="02010600030101010101" pitchFamily="2" charset="-122"/>
              </a:rPr>
              <a:t>The essence of Hash algorithm for image similarity recognition is to hash transform images, generate a set of binary numbers, and then find similar images by comparing the hash value distances of different images.	</a:t>
            </a:r>
            <a:endParaRPr lang="zh-CN" altLang="zh-CN" sz="1800" dirty="0">
              <a:effectLst/>
              <a:latin typeface="Times New Roman" panose="02020603050405020304" pitchFamily="18" charset="0"/>
              <a:ea typeface="等线" panose="02010600030101010101" pitchFamily="2" charset="-122"/>
            </a:endParaRPr>
          </a:p>
          <a:p>
            <a:endParaRPr lang="en-US" altLang="zh-CN" sz="1800" dirty="0">
              <a:solidFill>
                <a:srgbClr val="000000"/>
              </a:solidFill>
              <a:effectLst/>
              <a:latin typeface="Times New Roman" panose="02020603050405020304" pitchFamily="18" charset="0"/>
              <a:ea typeface="等线" panose="02010600030101010101" pitchFamily="2" charset="-122"/>
            </a:endParaRPr>
          </a:p>
          <a:p>
            <a:endParaRPr lang="en-US" altLang="zh-CN" sz="1800" dirty="0">
              <a:solidFill>
                <a:srgbClr val="000000"/>
              </a:solidFill>
              <a:ea typeface="等线" panose="02010600030101010101" pitchFamily="2" charset="-122"/>
            </a:endParaRPr>
          </a:p>
          <a:p>
            <a:r>
              <a:rPr lang="en-US" altLang="zh-CN" sz="1800" dirty="0">
                <a:solidFill>
                  <a:srgbClr val="000000"/>
                </a:solidFill>
                <a:effectLst/>
                <a:latin typeface="Times New Roman" panose="02020603050405020304" pitchFamily="18" charset="0"/>
                <a:ea typeface="等线" panose="02010600030101010101" pitchFamily="2" charset="-122"/>
              </a:rPr>
              <a:t>       The perceptual hash algorithm is a more robust algorithm than the mean hash algorithm, which differs from the mean hash algorithm in that the perceptual hash algorithm obtains low-frequency information of images through DCT (Discrete Cosine Transform).</a:t>
            </a:r>
            <a:endParaRPr lang="zh-CN" altLang="zh-CN" sz="1800" dirty="0">
              <a:solidFill>
                <a:srgbClr val="000000"/>
              </a:solidFill>
              <a:effectLst/>
              <a:latin typeface="Times New Roman" panose="02020603050405020304" pitchFamily="18" charset="0"/>
              <a:ea typeface="等线" panose="02010600030101010101" pitchFamily="2" charset="-122"/>
            </a:endParaRPr>
          </a:p>
          <a:p>
            <a:endParaRPr lang="zh-CN" altLang="en-US" sz="3200" dirty="0">
              <a:solidFill>
                <a:srgbClr val="000000"/>
              </a:solidFill>
            </a:endParaRPr>
          </a:p>
        </p:txBody>
      </p:sp>
    </p:spTree>
    <p:extLst>
      <p:ext uri="{BB962C8B-B14F-4D97-AF65-F5344CB8AC3E}">
        <p14:creationId xmlns:p14="http://schemas.microsoft.com/office/powerpoint/2010/main" val="3349936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26</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6AFD322-DD4C-9DAB-6F88-5E873C180BBC}"/>
                  </a:ext>
                </a:extLst>
              </p:cNvPr>
              <p:cNvSpPr txBox="1"/>
              <p:nvPr/>
            </p:nvSpPr>
            <p:spPr>
              <a:xfrm>
                <a:off x="310719" y="1686757"/>
                <a:ext cx="8735627" cy="5308248"/>
              </a:xfrm>
              <a:prstGeom prst="rect">
                <a:avLst/>
              </a:prstGeom>
              <a:noFill/>
            </p:spPr>
            <p:txBody>
              <a:bodyPr wrap="square" rtlCol="0">
                <a:spAutoFit/>
              </a:bodyPr>
              <a:lstStyle/>
              <a:p>
                <a:r>
                  <a:rPr lang="en-US" altLang="zh-CN" dirty="0">
                    <a:solidFill>
                      <a:srgbClr val="000000"/>
                    </a:solidFill>
                    <a:effectLst/>
                    <a:latin typeface="Times New Roman" panose="02020603050405020304" pitchFamily="18" charset="0"/>
                    <a:ea typeface="等线" panose="02010600030101010101" pitchFamily="2" charset="-122"/>
                  </a:rPr>
                  <a:t>SSIM structural similarity</a:t>
                </a:r>
                <a:r>
                  <a:rPr lang="zh-CN" altLang="en-US" dirty="0">
                    <a:solidFill>
                      <a:srgbClr val="000000"/>
                    </a:solidFill>
                    <a:effectLst/>
                    <a:latin typeface="Times New Roman" panose="02020603050405020304" pitchFamily="18" charset="0"/>
                    <a:ea typeface="等线" panose="02010600030101010101" pitchFamily="2" charset="-122"/>
                  </a:rPr>
                  <a:t>：</a:t>
                </a:r>
                <a:endParaRPr lang="en-US" altLang="zh-CN" dirty="0">
                  <a:solidFill>
                    <a:srgbClr val="000000"/>
                  </a:solidFill>
                  <a:effectLst/>
                  <a:latin typeface="Times New Roman" panose="02020603050405020304" pitchFamily="18" charset="0"/>
                  <a:ea typeface="等线" panose="02010600030101010101" pitchFamily="2" charset="-122"/>
                </a:endParaRPr>
              </a:p>
              <a:p>
                <a:endParaRPr lang="en-US" altLang="zh-CN" sz="3200" dirty="0">
                  <a:solidFill>
                    <a:srgbClr val="000000"/>
                  </a:solidFill>
                  <a:ea typeface="等线" panose="02010600030101010101" pitchFamily="2" charset="-122"/>
                </a:endParaRPr>
              </a:p>
              <a:p>
                <a:r>
                  <a:rPr lang="en-US" altLang="zh-CN" sz="1800" dirty="0">
                    <a:solidFill>
                      <a:srgbClr val="000000"/>
                    </a:solidFill>
                    <a:effectLst/>
                    <a:latin typeface="Times New Roman" panose="02020603050405020304" pitchFamily="18" charset="0"/>
                    <a:ea typeface="等线" panose="02010600030101010101" pitchFamily="2" charset="-122"/>
                  </a:rPr>
                  <a:t>       The SSIM algorithm is mainly used to detect the similarity between two images of the same size, or to detect the degree of image distortion. The SSIM formula is based on three comparative measures between samples x and y: brightness, contrast, and structure. </a:t>
                </a:r>
                <a:endParaRPr lang="zh-CN" altLang="zh-CN" sz="1800" dirty="0">
                  <a:solidFill>
                    <a:srgbClr val="000000"/>
                  </a:solidFill>
                  <a:effectLst/>
                  <a:latin typeface="Times New Roman" panose="02020603050405020304" pitchFamily="18" charset="0"/>
                  <a:ea typeface="等线" panose="02010600030101010101" pitchFamily="2" charset="-122"/>
                </a:endParaRPr>
              </a:p>
              <a:p>
                <a:endParaRPr lang="en-US" altLang="zh-CN" sz="3200" dirty="0">
                  <a:solidFill>
                    <a:srgbClr val="000000"/>
                  </a:solidFill>
                </a:endParaRPr>
              </a:p>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等线" panose="02010600030101010101" pitchFamily="2" charset="-122"/>
                        </a:rPr>
                        <m:t>𝑆𝑆𝐼𝑀</m:t>
                      </m:r>
                      <m:r>
                        <a:rPr lang="en-US" altLang="zh-CN" sz="1800" i="1" smtClean="0">
                          <a:solidFill>
                            <a:srgbClr val="000000"/>
                          </a:solidFill>
                          <a:effectLst/>
                          <a:latin typeface="Cambria Math" panose="02040503050406030204" pitchFamily="18" charset="0"/>
                          <a:ea typeface="等线" panose="02010600030101010101" pitchFamily="2" charset="-122"/>
                        </a:rPr>
                        <m:t>(</m:t>
                      </m:r>
                      <m:r>
                        <a:rPr lang="en-US" altLang="zh-CN" sz="1800" i="1" smtClean="0">
                          <a:solidFill>
                            <a:srgbClr val="000000"/>
                          </a:solidFill>
                          <a:effectLst/>
                          <a:latin typeface="Cambria Math" panose="02040503050406030204" pitchFamily="18" charset="0"/>
                          <a:ea typeface="等线" panose="02010600030101010101" pitchFamily="2" charset="-122"/>
                        </a:rPr>
                        <m:t>𝑥</m:t>
                      </m:r>
                      <m:r>
                        <a:rPr lang="en-US" altLang="zh-CN" sz="1800" i="1" smtClean="0">
                          <a:solidFill>
                            <a:srgbClr val="000000"/>
                          </a:solidFill>
                          <a:effectLst/>
                          <a:latin typeface="Cambria Math" panose="02040503050406030204" pitchFamily="18" charset="0"/>
                          <a:ea typeface="等线" panose="02010600030101010101" pitchFamily="2" charset="-122"/>
                        </a:rPr>
                        <m:t>,</m:t>
                      </m:r>
                      <m:r>
                        <a:rPr lang="en-US" altLang="zh-CN" sz="1800" i="1" smtClean="0">
                          <a:solidFill>
                            <a:srgbClr val="000000"/>
                          </a:solidFill>
                          <a:effectLst/>
                          <a:latin typeface="Cambria Math" panose="02040503050406030204" pitchFamily="18" charset="0"/>
                          <a:ea typeface="等线" panose="02010600030101010101" pitchFamily="2" charset="-122"/>
                        </a:rPr>
                        <m:t>𝑦</m:t>
                      </m:r>
                      <m:r>
                        <a:rPr lang="en-US" altLang="zh-CN" sz="1800" i="1" smtClean="0">
                          <a:solidFill>
                            <a:srgbClr val="000000"/>
                          </a:solidFill>
                          <a:effectLst/>
                          <a:latin typeface="Cambria Math" panose="02040503050406030204" pitchFamily="18" charset="0"/>
                          <a:ea typeface="等线" panose="02010600030101010101" pitchFamily="2" charset="-122"/>
                        </a:rPr>
                        <m:t>)=</m:t>
                      </m:r>
                      <m:f>
                        <m:fPr>
                          <m:ctrlPr>
                            <a:rPr lang="zh-CN" altLang="zh-CN" sz="1800" i="1">
                              <a:solidFill>
                                <a:srgbClr val="000000"/>
                              </a:solidFill>
                              <a:effectLst/>
                              <a:latin typeface="Cambria Math" panose="02040503050406030204" pitchFamily="18" charset="0"/>
                              <a:ea typeface="Cambria Math" panose="02040503050406030204" pitchFamily="18" charset="0"/>
                            </a:rPr>
                          </m:ctrlPr>
                        </m:fPr>
                        <m:num>
                          <m:r>
                            <a:rPr lang="en-US" altLang="zh-CN" sz="1800" i="1">
                              <a:solidFill>
                                <a:srgbClr val="000000"/>
                              </a:solidFill>
                              <a:effectLst/>
                              <a:latin typeface="Cambria Math" panose="02040503050406030204" pitchFamily="18" charset="0"/>
                              <a:ea typeface="等线" panose="02010600030101010101" pitchFamily="2" charset="-122"/>
                            </a:rPr>
                            <m:t>(2</m:t>
                          </m:r>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𝜇</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𝜇</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1)(2</m:t>
                          </m:r>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𝑥𝑦</m:t>
                              </m:r>
                            </m:sub>
                          </m:sSub>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2)</m:t>
                          </m:r>
                        </m:num>
                        <m:den>
                          <m:r>
                            <a:rPr lang="en-US" altLang="zh-CN" sz="1800" i="1">
                              <a:solidFill>
                                <a:srgbClr val="000000"/>
                              </a:solidFill>
                              <a:effectLst/>
                              <a:latin typeface="Cambria Math" panose="02040503050406030204" pitchFamily="18" charset="0"/>
                              <a:ea typeface="等线" panose="02010600030101010101" pitchFamily="2" charset="-122"/>
                            </a:rPr>
                            <m:t>(</m:t>
                          </m:r>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𝜇</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𝜇</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1)(</m:t>
                          </m:r>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2)</m:t>
                          </m:r>
                        </m:den>
                      </m:f>
                    </m:oMath>
                  </m:oMathPara>
                </a14:m>
                <a:endParaRPr lang="zh-CN" altLang="zh-CN" sz="1800" dirty="0">
                  <a:solidFill>
                    <a:srgbClr val="000000"/>
                  </a:solidFill>
                  <a:effectLst/>
                  <a:latin typeface="Times New Roman" panose="02020603050405020304" pitchFamily="18" charset="0"/>
                  <a:ea typeface="等线"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solidFill>
                                <a:srgbClr val="000000"/>
                              </a:solidFill>
                              <a:effectLst/>
                              <a:latin typeface="Cambria Math" panose="02040503050406030204" pitchFamily="18" charset="0"/>
                              <a:ea typeface="Cambria Math" panose="02040503050406030204" pitchFamily="18" charset="0"/>
                            </a:rPr>
                          </m:ctrlPr>
                        </m:fPr>
                        <m:num>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sub>
                          </m:s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num>
                        <m:den>
                          <m:sSup>
                            <m:sSupPr>
                              <m:ctrlPr>
                                <a:rPr lang="zh-CN" altLang="zh-CN" sz="24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e>
                            <m: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𝑦</m:t>
                                  </m:r>
                                </m:sub>
                              </m:sSub>
                            </m:e>
                            <m: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den>
                      </m:f>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a:solidFill>
                                <a:srgbClr val="000000"/>
                              </a:solidFill>
                              <a:effectLst/>
                              <a:latin typeface="Cambria Math" panose="02040503050406030204" pitchFamily="18" charset="0"/>
                              <a:ea typeface="Cambria Math" panose="02040503050406030204" pitchFamily="18" charset="0"/>
                            </a:rPr>
                          </m:ctrlPr>
                        </m:fPr>
                        <m:num>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𝑁</m:t>
                          </m:r>
                        </m:den>
                      </m:f>
                      <m:nary>
                        <m:naryPr>
                          <m:chr m:val="∑"/>
                          <m:limLoc m:val="subSup"/>
                          <m:grow m:val="on"/>
                          <m:ctrlPr>
                            <a:rPr lang="zh-CN" altLang="zh-CN" sz="2400" i="1">
                              <a:solidFill>
                                <a:srgbClr val="000000"/>
                              </a:solidFill>
                              <a:effectLst/>
                              <a:latin typeface="Cambria Math" panose="02040503050406030204" pitchFamily="18" charset="0"/>
                              <a:ea typeface="Cambria Math" panose="02040503050406030204" pitchFamily="18" charset="0"/>
                            </a:rPr>
                          </m:ctrlPr>
                        </m:naryPr>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𝑁</m:t>
                          </m:r>
                        </m:sup>
                        <m:e>
                          <m:sSub>
                            <m:sSubPr>
                              <m:ctrlPr>
                                <a:rPr lang="zh-CN" altLang="zh-CN" sz="24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nary>
                    </m:oMath>
                  </m:oMathPara>
                </a14:m>
                <a:endParaRPr lang="en-US" altLang="zh-CN" sz="3200" dirty="0">
                  <a:solidFill>
                    <a:srgbClr val="000000"/>
                  </a:solidFill>
                </a:endParaRPr>
              </a:p>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等线" panose="02010600030101010101" pitchFamily="2" charset="-122"/>
                        </a:rPr>
                        <m:t>𝑐</m:t>
                      </m:r>
                      <m:r>
                        <a:rPr lang="en-US" altLang="zh-CN" sz="1800" i="1" smtClean="0">
                          <a:solidFill>
                            <a:srgbClr val="000000"/>
                          </a:solidFill>
                          <a:effectLst/>
                          <a:latin typeface="Cambria Math" panose="02040503050406030204" pitchFamily="18" charset="0"/>
                          <a:ea typeface="等线" panose="02010600030101010101" pitchFamily="2" charset="-122"/>
                        </a:rPr>
                        <m:t>(</m:t>
                      </m:r>
                      <m:r>
                        <a:rPr lang="en-US" altLang="zh-CN" sz="1800" i="1" smtClean="0">
                          <a:solidFill>
                            <a:srgbClr val="000000"/>
                          </a:solidFill>
                          <a:effectLst/>
                          <a:latin typeface="Cambria Math" panose="02040503050406030204" pitchFamily="18" charset="0"/>
                          <a:ea typeface="等线" panose="02010600030101010101" pitchFamily="2" charset="-122"/>
                        </a:rPr>
                        <m:t>𝑥</m:t>
                      </m:r>
                      <m:r>
                        <a:rPr lang="en-US" altLang="zh-CN" sz="1800" i="1" smtClean="0">
                          <a:solidFill>
                            <a:srgbClr val="000000"/>
                          </a:solidFill>
                          <a:effectLst/>
                          <a:latin typeface="Cambria Math" panose="02040503050406030204" pitchFamily="18" charset="0"/>
                          <a:ea typeface="等线" panose="02010600030101010101" pitchFamily="2" charset="-122"/>
                        </a:rPr>
                        <m:t>,</m:t>
                      </m:r>
                      <m:r>
                        <a:rPr lang="en-US" altLang="zh-CN" sz="1800" i="1" smtClean="0">
                          <a:solidFill>
                            <a:srgbClr val="000000"/>
                          </a:solidFill>
                          <a:effectLst/>
                          <a:latin typeface="Cambria Math" panose="02040503050406030204" pitchFamily="18" charset="0"/>
                          <a:ea typeface="等线" panose="02010600030101010101" pitchFamily="2" charset="-122"/>
                        </a:rPr>
                        <m:t>𝑦</m:t>
                      </m:r>
                      <m:r>
                        <a:rPr lang="en-US" altLang="zh-CN" sz="1800" i="1" smtClean="0">
                          <a:solidFill>
                            <a:srgbClr val="000000"/>
                          </a:solidFill>
                          <a:effectLst/>
                          <a:latin typeface="Cambria Math" panose="02040503050406030204" pitchFamily="18" charset="0"/>
                          <a:ea typeface="等线" panose="02010600030101010101" pitchFamily="2" charset="-122"/>
                        </a:rPr>
                        <m:t>)=</m:t>
                      </m:r>
                      <m:f>
                        <m:fPr>
                          <m:ctrlPr>
                            <a:rPr lang="zh-CN" altLang="zh-CN" sz="1800" i="1">
                              <a:solidFill>
                                <a:srgbClr val="000000"/>
                              </a:solidFill>
                              <a:effectLst/>
                              <a:latin typeface="Cambria Math" panose="02040503050406030204" pitchFamily="18" charset="0"/>
                              <a:ea typeface="Cambria Math" panose="02040503050406030204" pitchFamily="18" charset="0"/>
                            </a:rPr>
                          </m:ctrlPr>
                        </m:fPr>
                        <m:num>
                          <m:r>
                            <a:rPr lang="en-US" altLang="zh-CN" sz="1800" i="1">
                              <a:solidFill>
                                <a:srgbClr val="000000"/>
                              </a:solidFill>
                              <a:effectLst/>
                              <a:latin typeface="Cambria Math" panose="02040503050406030204" pitchFamily="18" charset="0"/>
                              <a:ea typeface="等线" panose="02010600030101010101" pitchFamily="2" charset="-122"/>
                            </a:rPr>
                            <m:t>2</m:t>
                          </m:r>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2</m:t>
                          </m:r>
                        </m:num>
                        <m:den>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sSup>
                            <m:sSupPr>
                              <m:ctrlPr>
                                <a:rPr lang="zh-CN" altLang="zh-CN" sz="1800" i="1">
                                  <a:solidFill>
                                    <a:srgbClr val="000000"/>
                                  </a:solidFill>
                                  <a:effectLst/>
                                  <a:latin typeface="Cambria Math" panose="02040503050406030204" pitchFamily="18" charset="0"/>
                                  <a:ea typeface="Cambria Math" panose="02040503050406030204" pitchFamily="18" charset="0"/>
                                </a:rPr>
                              </m:ctrlPr>
                            </m:sSupP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e>
                            <m:sup>
                              <m:r>
                                <a:rPr lang="en-US" altLang="zh-CN" sz="1800" i="1">
                                  <a:solidFill>
                                    <a:srgbClr val="000000"/>
                                  </a:solidFill>
                                  <a:effectLst/>
                                  <a:latin typeface="Cambria Math" panose="02040503050406030204" pitchFamily="18" charset="0"/>
                                  <a:ea typeface="等线" panose="02010600030101010101" pitchFamily="2" charset="-122"/>
                                </a:rPr>
                                <m:t>2</m:t>
                              </m:r>
                            </m:sup>
                          </m:sSup>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2</m:t>
                          </m:r>
                        </m:den>
                      </m:f>
                    </m:oMath>
                  </m:oMathPara>
                </a14:m>
                <a:endParaRPr lang="zh-CN" altLang="zh-CN" sz="1800" dirty="0">
                  <a:solidFill>
                    <a:srgbClr val="000000"/>
                  </a:solidFill>
                  <a:effectLst/>
                  <a:latin typeface="Times New Roman" panose="02020603050405020304" pitchFamily="18" charset="0"/>
                  <a:ea typeface="等线"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等线" panose="02010600030101010101" pitchFamily="2" charset="-122"/>
                        </a:rPr>
                        <m:t>𝑠</m:t>
                      </m:r>
                      <m:d>
                        <m:dPr>
                          <m:ctrlPr>
                            <a:rPr lang="zh-CN" altLang="zh-CN" sz="1800" i="1">
                              <a:solidFill>
                                <a:srgbClr val="000000"/>
                              </a:solidFill>
                              <a:effectLst/>
                              <a:latin typeface="Cambria Math" panose="02040503050406030204" pitchFamily="18" charset="0"/>
                              <a:ea typeface="Cambria Math" panose="02040503050406030204" pitchFamily="18" charset="0"/>
                            </a:rPr>
                          </m:ctrlPr>
                        </m:dPr>
                        <m:e>
                          <m:r>
                            <a:rPr lang="en-US" altLang="zh-CN" sz="1800" i="1">
                              <a:solidFill>
                                <a:srgbClr val="000000"/>
                              </a:solidFill>
                              <a:effectLst/>
                              <a:latin typeface="Cambria Math" panose="02040503050406030204" pitchFamily="18" charset="0"/>
                              <a:ea typeface="等线" panose="02010600030101010101" pitchFamily="2" charset="-122"/>
                            </a:rPr>
                            <m:t>𝑥</m:t>
                          </m:r>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𝑦</m:t>
                          </m:r>
                        </m:e>
                      </m:d>
                      <m:r>
                        <a:rPr lang="en-US" altLang="zh-CN" sz="1800" i="1">
                          <a:solidFill>
                            <a:srgbClr val="000000"/>
                          </a:solidFill>
                          <a:effectLst/>
                          <a:latin typeface="Cambria Math" panose="02040503050406030204" pitchFamily="18" charset="0"/>
                          <a:ea typeface="等线" panose="02010600030101010101" pitchFamily="2" charset="-122"/>
                        </a:rPr>
                        <m:t>=</m:t>
                      </m:r>
                      <m:f>
                        <m:fPr>
                          <m:ctrlPr>
                            <a:rPr lang="zh-CN" altLang="zh-CN" sz="1800" i="1">
                              <a:solidFill>
                                <a:srgbClr val="000000"/>
                              </a:solidFill>
                              <a:effectLst/>
                              <a:latin typeface="Cambria Math" panose="02040503050406030204" pitchFamily="18" charset="0"/>
                              <a:ea typeface="Cambria Math" panose="02040503050406030204" pitchFamily="18" charset="0"/>
                            </a:rPr>
                          </m:ctrlPr>
                        </m:fPr>
                        <m:num>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𝑥𝑦</m:t>
                              </m:r>
                            </m:sub>
                          </m:sSub>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3</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𝑥</m:t>
                              </m:r>
                            </m:sub>
                          </m:sSub>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等线" panose="02010600030101010101" pitchFamily="2" charset="-122"/>
                                </a:rPr>
                                <m:t>𝜎</m:t>
                              </m:r>
                            </m:e>
                            <m:sub>
                              <m:r>
                                <a:rPr lang="en-US" altLang="zh-CN" sz="1800" i="1">
                                  <a:solidFill>
                                    <a:srgbClr val="000000"/>
                                  </a:solidFill>
                                  <a:effectLst/>
                                  <a:latin typeface="Cambria Math" panose="02040503050406030204" pitchFamily="18" charset="0"/>
                                  <a:ea typeface="等线" panose="02010600030101010101" pitchFamily="2" charset="-122"/>
                                </a:rPr>
                                <m:t>𝑦</m:t>
                              </m:r>
                            </m:sub>
                          </m:sSub>
                          <m:r>
                            <a:rPr lang="en-US" altLang="zh-CN" sz="1800" i="1">
                              <a:solidFill>
                                <a:srgbClr val="000000"/>
                              </a:solidFill>
                              <a:effectLst/>
                              <a:latin typeface="Cambria Math" panose="02040503050406030204" pitchFamily="18" charset="0"/>
                              <a:ea typeface="等线" panose="02010600030101010101" pitchFamily="2" charset="-122"/>
                            </a:rPr>
                            <m:t>+</m:t>
                          </m:r>
                          <m:r>
                            <a:rPr lang="en-US" altLang="zh-CN" sz="1800" i="1">
                              <a:solidFill>
                                <a:srgbClr val="000000"/>
                              </a:solidFill>
                              <a:effectLst/>
                              <a:latin typeface="Cambria Math" panose="02040503050406030204" pitchFamily="18" charset="0"/>
                              <a:ea typeface="等线" panose="02010600030101010101" pitchFamily="2" charset="-122"/>
                            </a:rPr>
                            <m:t>𝐶</m:t>
                          </m:r>
                          <m:r>
                            <a:rPr lang="en-US" altLang="zh-CN" sz="1800" i="1">
                              <a:solidFill>
                                <a:srgbClr val="000000"/>
                              </a:solidFill>
                              <a:effectLst/>
                              <a:latin typeface="Cambria Math" panose="02040503050406030204" pitchFamily="18" charset="0"/>
                              <a:ea typeface="等线" panose="02010600030101010101" pitchFamily="2" charset="-122"/>
                            </a:rPr>
                            <m:t>3</m:t>
                          </m:r>
                        </m:den>
                      </m:f>
                    </m:oMath>
                  </m:oMathPara>
                </a14:m>
                <a:endParaRPr lang="zh-CN" altLang="zh-CN" sz="1800" dirty="0">
                  <a:solidFill>
                    <a:srgbClr val="000000"/>
                  </a:solidFill>
                  <a:effectLst/>
                  <a:latin typeface="Times New Roman" panose="02020603050405020304" pitchFamily="18" charset="0"/>
                  <a:ea typeface="等线" panose="02010600030101010101" pitchFamily="2" charset="-122"/>
                </a:endParaRPr>
              </a:p>
              <a:p>
                <a:endParaRPr lang="zh-CN" altLang="en-US" sz="3200" dirty="0">
                  <a:solidFill>
                    <a:srgbClr val="000000"/>
                  </a:solidFill>
                </a:endParaRPr>
              </a:p>
            </p:txBody>
          </p:sp>
        </mc:Choice>
        <mc:Fallback xmlns="">
          <p:sp>
            <p:nvSpPr>
              <p:cNvPr id="5" name="文本框 4">
                <a:extLst>
                  <a:ext uri="{FF2B5EF4-FFF2-40B4-BE49-F238E27FC236}">
                    <a16:creationId xmlns:a16="http://schemas.microsoft.com/office/drawing/2014/main" id="{66AFD322-DD4C-9DAB-6F88-5E873C180BBC}"/>
                  </a:ext>
                </a:extLst>
              </p:cNvPr>
              <p:cNvSpPr txBox="1">
                <a:spLocks noRot="1" noChangeAspect="1" noMove="1" noResize="1" noEditPoints="1" noAdjustHandles="1" noChangeArrowheads="1" noChangeShapeType="1" noTextEdit="1"/>
              </p:cNvSpPr>
              <p:nvPr/>
            </p:nvSpPr>
            <p:spPr>
              <a:xfrm>
                <a:off x="310719" y="1686757"/>
                <a:ext cx="8735627" cy="5308248"/>
              </a:xfrm>
              <a:prstGeom prst="rect">
                <a:avLst/>
              </a:prstGeom>
              <a:blipFill>
                <a:blip r:embed="rId2"/>
                <a:stretch>
                  <a:fillRect l="-1117" t="-103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FE99832A-6917-201F-9D24-9D07A8F63C50}"/>
              </a:ext>
            </a:extLst>
          </p:cNvPr>
          <p:cNvSpPr txBox="1"/>
          <p:nvPr/>
        </p:nvSpPr>
        <p:spPr>
          <a:xfrm>
            <a:off x="310719" y="4668934"/>
            <a:ext cx="1585690" cy="2308324"/>
          </a:xfrm>
          <a:prstGeom prst="rect">
            <a:avLst/>
          </a:prstGeom>
          <a:noFill/>
        </p:spPr>
        <p:txBody>
          <a:bodyPr wrap="none" rtlCol="0">
            <a:spAutoFit/>
          </a:bodyPr>
          <a:lstStyle/>
          <a:p>
            <a:r>
              <a:rPr lang="en-US" altLang="zh-CN" dirty="0">
                <a:solidFill>
                  <a:srgbClr val="000000"/>
                </a:solidFill>
              </a:rPr>
              <a:t>Brightness:</a:t>
            </a:r>
          </a:p>
          <a:p>
            <a:endParaRPr lang="en-US" altLang="zh-CN" dirty="0">
              <a:solidFill>
                <a:srgbClr val="000000"/>
              </a:solidFill>
            </a:endParaRPr>
          </a:p>
          <a:p>
            <a:r>
              <a:rPr lang="en-US" altLang="zh-CN" dirty="0">
                <a:solidFill>
                  <a:srgbClr val="000000"/>
                </a:solidFill>
              </a:rPr>
              <a:t>Contrast:</a:t>
            </a:r>
          </a:p>
          <a:p>
            <a:r>
              <a:rPr lang="en-US" altLang="zh-CN" dirty="0">
                <a:solidFill>
                  <a:srgbClr val="000000"/>
                </a:solidFill>
              </a:rPr>
              <a:t>Structure:</a:t>
            </a:r>
          </a:p>
          <a:p>
            <a:endParaRPr lang="en-US" altLang="zh-CN" dirty="0">
              <a:solidFill>
                <a:srgbClr val="000000"/>
              </a:solidFill>
            </a:endParaRPr>
          </a:p>
          <a:p>
            <a:r>
              <a:rPr lang="en-US" altLang="zh-CN" dirty="0"/>
              <a:t>t</a:t>
            </a:r>
            <a:endParaRPr lang="zh-CN" altLang="en-US" dirty="0"/>
          </a:p>
        </p:txBody>
      </p:sp>
    </p:spTree>
    <p:extLst>
      <p:ext uri="{BB962C8B-B14F-4D97-AF65-F5344CB8AC3E}">
        <p14:creationId xmlns:p14="http://schemas.microsoft.com/office/powerpoint/2010/main" val="181079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27</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6AFD322-DD4C-9DAB-6F88-5E873C180BBC}"/>
              </a:ext>
            </a:extLst>
          </p:cNvPr>
          <p:cNvSpPr txBox="1"/>
          <p:nvPr/>
        </p:nvSpPr>
        <p:spPr>
          <a:xfrm>
            <a:off x="356586" y="1655009"/>
            <a:ext cx="8735627" cy="3693319"/>
          </a:xfrm>
          <a:prstGeom prst="rect">
            <a:avLst/>
          </a:prstGeom>
          <a:noFill/>
        </p:spPr>
        <p:txBody>
          <a:bodyPr wrap="square" rtlCol="0">
            <a:spAutoFit/>
          </a:bodyPr>
          <a:lstStyle/>
          <a:p>
            <a:r>
              <a:rPr lang="en-US" altLang="zh-CN" dirty="0">
                <a:solidFill>
                  <a:srgbClr val="000000"/>
                </a:solidFill>
                <a:effectLst/>
                <a:latin typeface="Times New Roman" panose="02020603050405020304" pitchFamily="18" charset="0"/>
              </a:rPr>
              <a:t>VLAD</a:t>
            </a:r>
            <a:r>
              <a:rPr lang="en-US" altLang="zh-CN" b="1" i="1" dirty="0">
                <a:solidFill>
                  <a:srgbClr val="000000"/>
                </a:solidFill>
              </a:rPr>
              <a:t> </a:t>
            </a:r>
            <a:r>
              <a:rPr lang="en-US" altLang="zh-CN" dirty="0">
                <a:solidFill>
                  <a:srgbClr val="000000"/>
                </a:solidFill>
                <a:effectLst/>
                <a:latin typeface="Times New Roman" panose="02020603050405020304" pitchFamily="18" charset="0"/>
                <a:ea typeface="等线" panose="02010600030101010101" pitchFamily="2" charset="-122"/>
              </a:rPr>
              <a:t>similarity</a:t>
            </a:r>
            <a:r>
              <a:rPr lang="zh-CN" altLang="en-US" dirty="0">
                <a:solidFill>
                  <a:srgbClr val="000000"/>
                </a:solidFill>
                <a:effectLst/>
                <a:latin typeface="Times New Roman" panose="02020603050405020304" pitchFamily="18" charset="0"/>
                <a:ea typeface="等线" panose="02010600030101010101" pitchFamily="2" charset="-122"/>
              </a:rPr>
              <a:t>：</a:t>
            </a:r>
            <a:endParaRPr lang="en-US" altLang="zh-CN" dirty="0">
              <a:solidFill>
                <a:srgbClr val="000000"/>
              </a:solidFill>
              <a:effectLst/>
              <a:latin typeface="Times New Roman" panose="02020603050405020304" pitchFamily="18" charset="0"/>
              <a:ea typeface="等线" panose="02010600030101010101" pitchFamily="2" charset="-122"/>
            </a:endParaRPr>
          </a:p>
          <a:p>
            <a:endParaRPr lang="en-US" altLang="zh-CN" sz="2000" dirty="0">
              <a:solidFill>
                <a:srgbClr val="000000"/>
              </a:solidFill>
              <a:ea typeface="等线" panose="02010600030101010101" pitchFamily="2" charset="-122"/>
            </a:endParaRPr>
          </a:p>
          <a:p>
            <a:r>
              <a:rPr lang="en-US" altLang="zh-CN" sz="1800" dirty="0">
                <a:solidFill>
                  <a:srgbClr val="000000"/>
                </a:solidFill>
                <a:effectLst/>
                <a:latin typeface="Times New Roman" panose="02020603050405020304" pitchFamily="18" charset="0"/>
                <a:ea typeface="等线" panose="02010600030101010101" pitchFamily="2" charset="-122"/>
              </a:rPr>
              <a:t>       The main method is to train a small codebook through clustering methods, find the nearest codebook clustering center for each feature in the image, and then accumulate the differences between all features and the clustering center to obtain a </a:t>
            </a:r>
            <a:r>
              <a:rPr lang="en-US" altLang="zh-CN" sz="1800" dirty="0" err="1">
                <a:solidFill>
                  <a:srgbClr val="000000"/>
                </a:solidFill>
                <a:effectLst/>
                <a:latin typeface="Times New Roman" panose="02020603050405020304" pitchFamily="18" charset="0"/>
                <a:ea typeface="等线" panose="02010600030101010101" pitchFamily="2" charset="-122"/>
              </a:rPr>
              <a:t>vlad</a:t>
            </a:r>
            <a:r>
              <a:rPr lang="en-US" altLang="zh-CN" sz="1800" dirty="0">
                <a:solidFill>
                  <a:srgbClr val="000000"/>
                </a:solidFill>
                <a:effectLst/>
                <a:latin typeface="Times New Roman" panose="02020603050405020304" pitchFamily="18" charset="0"/>
                <a:ea typeface="等线" panose="02010600030101010101" pitchFamily="2" charset="-122"/>
              </a:rPr>
              <a:t> matrix of k * d, where k is the number of clustering centers and d is the feature dimension (such as sift being 128 dimensions). Then, expand the matrix to a vector of (k * d) dimensions and normalize its L2, resulting in a vector called VLAD</a:t>
            </a:r>
          </a:p>
          <a:p>
            <a:endParaRPr lang="en-US" altLang="zh-CN" sz="3200" dirty="0">
              <a:solidFill>
                <a:srgbClr val="000000"/>
              </a:solidFill>
            </a:endParaRPr>
          </a:p>
          <a:p>
            <a:endParaRPr lang="zh-CN" altLang="zh-CN" sz="1800" dirty="0">
              <a:solidFill>
                <a:srgbClr val="000000"/>
              </a:solidFill>
              <a:effectLst/>
              <a:latin typeface="Times New Roman" panose="02020603050405020304" pitchFamily="18" charset="0"/>
              <a:ea typeface="等线" panose="02010600030101010101" pitchFamily="2" charset="-122"/>
            </a:endParaRPr>
          </a:p>
          <a:p>
            <a:endParaRPr lang="zh-CN" altLang="en-US" sz="3200" dirty="0">
              <a:solidFill>
                <a:srgbClr val="000000"/>
              </a:solidFill>
            </a:endParaRPr>
          </a:p>
        </p:txBody>
      </p:sp>
      <p:sp>
        <p:nvSpPr>
          <p:cNvPr id="7" name="AutoShape 2" descr="在这里插入图片描述">
            <a:extLst>
              <a:ext uri="{FF2B5EF4-FFF2-40B4-BE49-F238E27FC236}">
                <a16:creationId xmlns:a16="http://schemas.microsoft.com/office/drawing/2014/main" id="{C43A5916-278D-66EA-A259-2A7216EE6AC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8908414A-1F7B-E455-646F-350BA98260B0}"/>
              </a:ext>
            </a:extLst>
          </p:cNvPr>
          <p:cNvPicPr>
            <a:picLocks noChangeAspect="1"/>
          </p:cNvPicPr>
          <p:nvPr/>
        </p:nvPicPr>
        <p:blipFill>
          <a:blip r:embed="rId2"/>
          <a:stretch>
            <a:fillRect/>
          </a:stretch>
        </p:blipFill>
        <p:spPr>
          <a:xfrm>
            <a:off x="2475681" y="4072977"/>
            <a:ext cx="4192637" cy="2666004"/>
          </a:xfrm>
          <a:prstGeom prst="rect">
            <a:avLst/>
          </a:prstGeom>
        </p:spPr>
      </p:pic>
    </p:spTree>
    <p:extLst>
      <p:ext uri="{BB962C8B-B14F-4D97-AF65-F5344CB8AC3E}">
        <p14:creationId xmlns:p14="http://schemas.microsoft.com/office/powerpoint/2010/main" val="43994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88993"/>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28</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流程图: 过程 5">
            <a:extLst>
              <a:ext uri="{FF2B5EF4-FFF2-40B4-BE49-F238E27FC236}">
                <a16:creationId xmlns:a16="http://schemas.microsoft.com/office/drawing/2014/main" id="{27DDC698-8509-A08C-2896-124961A49D30}"/>
              </a:ext>
            </a:extLst>
          </p:cNvPr>
          <p:cNvSpPr/>
          <p:nvPr/>
        </p:nvSpPr>
        <p:spPr bwMode="auto">
          <a:xfrm>
            <a:off x="875172" y="5097908"/>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7" name="流程图: 过程 6">
            <a:extLst>
              <a:ext uri="{FF2B5EF4-FFF2-40B4-BE49-F238E27FC236}">
                <a16:creationId xmlns:a16="http://schemas.microsoft.com/office/drawing/2014/main" id="{237F0BB1-7F92-2C34-48CC-9219AA340086}"/>
              </a:ext>
            </a:extLst>
          </p:cNvPr>
          <p:cNvSpPr/>
          <p:nvPr/>
        </p:nvSpPr>
        <p:spPr bwMode="auto">
          <a:xfrm>
            <a:off x="1569110" y="5097907"/>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8" name="流程图: 过程 7">
            <a:extLst>
              <a:ext uri="{FF2B5EF4-FFF2-40B4-BE49-F238E27FC236}">
                <a16:creationId xmlns:a16="http://schemas.microsoft.com/office/drawing/2014/main" id="{A6ABC0FC-73DA-B9B6-A73F-1973EA088A65}"/>
              </a:ext>
            </a:extLst>
          </p:cNvPr>
          <p:cNvSpPr/>
          <p:nvPr/>
        </p:nvSpPr>
        <p:spPr bwMode="auto">
          <a:xfrm>
            <a:off x="1289463" y="5819123"/>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9" name="流程图: 过程 8">
            <a:extLst>
              <a:ext uri="{FF2B5EF4-FFF2-40B4-BE49-F238E27FC236}">
                <a16:creationId xmlns:a16="http://schemas.microsoft.com/office/drawing/2014/main" id="{CC5572B4-01A2-C440-3B05-AC5F3E2903D0}"/>
              </a:ext>
            </a:extLst>
          </p:cNvPr>
          <p:cNvSpPr/>
          <p:nvPr/>
        </p:nvSpPr>
        <p:spPr bwMode="auto">
          <a:xfrm>
            <a:off x="3096070" y="5050141"/>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流程图: 过程 9">
            <a:extLst>
              <a:ext uri="{FF2B5EF4-FFF2-40B4-BE49-F238E27FC236}">
                <a16:creationId xmlns:a16="http://schemas.microsoft.com/office/drawing/2014/main" id="{888346D1-3A95-FDDE-1E4A-5A98C07D2F47}"/>
              </a:ext>
            </a:extLst>
          </p:cNvPr>
          <p:cNvSpPr/>
          <p:nvPr/>
        </p:nvSpPr>
        <p:spPr bwMode="auto">
          <a:xfrm>
            <a:off x="4757675" y="5050141"/>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1" name="流程图: 过程 10">
            <a:extLst>
              <a:ext uri="{FF2B5EF4-FFF2-40B4-BE49-F238E27FC236}">
                <a16:creationId xmlns:a16="http://schemas.microsoft.com/office/drawing/2014/main" id="{F6E1F5D7-DC88-132C-3BD1-2A64C40D10DB}"/>
              </a:ext>
            </a:extLst>
          </p:cNvPr>
          <p:cNvSpPr/>
          <p:nvPr/>
        </p:nvSpPr>
        <p:spPr bwMode="auto">
          <a:xfrm>
            <a:off x="5051790" y="5759103"/>
            <a:ext cx="559293" cy="577049"/>
          </a:xfrm>
          <a:prstGeom prst="flowChartProcess">
            <a:avLst/>
          </a:prstGeom>
          <a:solidFill>
            <a:srgbClr val="0033CC"/>
          </a:solidFill>
          <a:ln w="12700" cap="flat" cmpd="sng" algn="ctr">
            <a:solidFill>
              <a:srgbClr val="0033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pic>
        <p:nvPicPr>
          <p:cNvPr id="13" name="图片 12">
            <a:extLst>
              <a:ext uri="{FF2B5EF4-FFF2-40B4-BE49-F238E27FC236}">
                <a16:creationId xmlns:a16="http://schemas.microsoft.com/office/drawing/2014/main" id="{53BBBC88-4A1F-003B-035B-493C38A67071}"/>
              </a:ext>
            </a:extLst>
          </p:cNvPr>
          <p:cNvPicPr>
            <a:picLocks noChangeAspect="1"/>
          </p:cNvPicPr>
          <p:nvPr/>
        </p:nvPicPr>
        <p:blipFill>
          <a:blip r:embed="rId2"/>
          <a:stretch>
            <a:fillRect/>
          </a:stretch>
        </p:blipFill>
        <p:spPr>
          <a:xfrm>
            <a:off x="263134" y="1756526"/>
            <a:ext cx="3534703" cy="2716755"/>
          </a:xfrm>
          <a:prstGeom prst="rect">
            <a:avLst/>
          </a:prstGeom>
        </p:spPr>
      </p:pic>
      <p:sp>
        <p:nvSpPr>
          <p:cNvPr id="14" name="矩形 13">
            <a:extLst>
              <a:ext uri="{FF2B5EF4-FFF2-40B4-BE49-F238E27FC236}">
                <a16:creationId xmlns:a16="http://schemas.microsoft.com/office/drawing/2014/main" id="{BC41D32A-E23B-3F2B-385B-85207D6E67E8}"/>
              </a:ext>
            </a:extLst>
          </p:cNvPr>
          <p:cNvSpPr/>
          <p:nvPr/>
        </p:nvSpPr>
        <p:spPr bwMode="auto">
          <a:xfrm>
            <a:off x="4944862" y="2618913"/>
            <a:ext cx="2539014" cy="123399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5" name="文本框 14">
            <a:extLst>
              <a:ext uri="{FF2B5EF4-FFF2-40B4-BE49-F238E27FC236}">
                <a16:creationId xmlns:a16="http://schemas.microsoft.com/office/drawing/2014/main" id="{37E56FDF-4D85-266C-612B-A4D355774640}"/>
              </a:ext>
            </a:extLst>
          </p:cNvPr>
          <p:cNvSpPr txBox="1"/>
          <p:nvPr/>
        </p:nvSpPr>
        <p:spPr>
          <a:xfrm>
            <a:off x="5786763" y="3005078"/>
            <a:ext cx="1178922" cy="461665"/>
          </a:xfrm>
          <a:prstGeom prst="rect">
            <a:avLst/>
          </a:prstGeom>
          <a:noFill/>
        </p:spPr>
        <p:txBody>
          <a:bodyPr wrap="square" rtlCol="0">
            <a:spAutoFit/>
          </a:bodyPr>
          <a:lstStyle/>
          <a:p>
            <a:r>
              <a:rPr lang="en-US" altLang="zh-CN" dirty="0"/>
              <a:t>Filter</a:t>
            </a:r>
            <a:endParaRPr lang="zh-CN" altLang="en-US" dirty="0"/>
          </a:p>
        </p:txBody>
      </p:sp>
      <p:sp>
        <p:nvSpPr>
          <p:cNvPr id="16" name="文本框 15">
            <a:extLst>
              <a:ext uri="{FF2B5EF4-FFF2-40B4-BE49-F238E27FC236}">
                <a16:creationId xmlns:a16="http://schemas.microsoft.com/office/drawing/2014/main" id="{6EC59B7E-9410-E760-93B7-EA9A95FEF864}"/>
              </a:ext>
            </a:extLst>
          </p:cNvPr>
          <p:cNvSpPr txBox="1"/>
          <p:nvPr/>
        </p:nvSpPr>
        <p:spPr>
          <a:xfrm>
            <a:off x="1434465" y="4660777"/>
            <a:ext cx="338554" cy="461665"/>
          </a:xfrm>
          <a:prstGeom prst="rect">
            <a:avLst/>
          </a:prstGeom>
          <a:noFill/>
        </p:spPr>
        <p:txBody>
          <a:bodyPr wrap="none" rtlCol="0">
            <a:spAutoFit/>
          </a:bodyPr>
          <a:lstStyle/>
          <a:p>
            <a:r>
              <a:rPr lang="en-US" altLang="zh-CN" dirty="0">
                <a:solidFill>
                  <a:schemeClr val="bg2">
                    <a:lumMod val="75000"/>
                  </a:schemeClr>
                </a:solidFill>
              </a:rPr>
              <a:t>0</a:t>
            </a:r>
            <a:endParaRPr lang="zh-CN" altLang="en-US" dirty="0"/>
          </a:p>
        </p:txBody>
      </p:sp>
      <p:sp>
        <p:nvSpPr>
          <p:cNvPr id="17" name="文本框 16">
            <a:extLst>
              <a:ext uri="{FF2B5EF4-FFF2-40B4-BE49-F238E27FC236}">
                <a16:creationId xmlns:a16="http://schemas.microsoft.com/office/drawing/2014/main" id="{AF9B3DC7-BAE5-D4FD-EACB-9B4D57B9A44C}"/>
              </a:ext>
            </a:extLst>
          </p:cNvPr>
          <p:cNvSpPr txBox="1"/>
          <p:nvPr/>
        </p:nvSpPr>
        <p:spPr>
          <a:xfrm>
            <a:off x="3206439" y="4636242"/>
            <a:ext cx="338554" cy="461665"/>
          </a:xfrm>
          <a:prstGeom prst="rect">
            <a:avLst/>
          </a:prstGeom>
          <a:noFill/>
        </p:spPr>
        <p:txBody>
          <a:bodyPr wrap="none" rtlCol="0">
            <a:spAutoFit/>
          </a:bodyPr>
          <a:lstStyle/>
          <a:p>
            <a:r>
              <a:rPr lang="en-US" altLang="zh-CN" dirty="0">
                <a:solidFill>
                  <a:schemeClr val="bg2">
                    <a:lumMod val="75000"/>
                  </a:schemeClr>
                </a:solidFill>
              </a:rPr>
              <a:t>1</a:t>
            </a:r>
            <a:endParaRPr lang="zh-CN" altLang="en-US" dirty="0"/>
          </a:p>
        </p:txBody>
      </p:sp>
      <p:sp>
        <p:nvSpPr>
          <p:cNvPr id="18" name="文本框 17">
            <a:extLst>
              <a:ext uri="{FF2B5EF4-FFF2-40B4-BE49-F238E27FC236}">
                <a16:creationId xmlns:a16="http://schemas.microsoft.com/office/drawing/2014/main" id="{3CE1D38A-D2CE-FF1C-2BAD-4D4D871037C0}"/>
              </a:ext>
            </a:extLst>
          </p:cNvPr>
          <p:cNvSpPr txBox="1"/>
          <p:nvPr/>
        </p:nvSpPr>
        <p:spPr>
          <a:xfrm>
            <a:off x="4882513" y="4646169"/>
            <a:ext cx="338554" cy="461665"/>
          </a:xfrm>
          <a:prstGeom prst="rect">
            <a:avLst/>
          </a:prstGeom>
          <a:noFill/>
        </p:spPr>
        <p:txBody>
          <a:bodyPr wrap="none" rtlCol="0">
            <a:spAutoFit/>
          </a:bodyPr>
          <a:lstStyle/>
          <a:p>
            <a:r>
              <a:rPr lang="en-US" altLang="zh-CN" dirty="0">
                <a:solidFill>
                  <a:schemeClr val="bg2">
                    <a:lumMod val="75000"/>
                  </a:schemeClr>
                </a:solidFill>
              </a:rPr>
              <a:t>2</a:t>
            </a:r>
            <a:endParaRPr lang="zh-CN" altLang="en-US" dirty="0"/>
          </a:p>
        </p:txBody>
      </p:sp>
      <p:sp>
        <p:nvSpPr>
          <p:cNvPr id="19" name="文本框 18">
            <a:extLst>
              <a:ext uri="{FF2B5EF4-FFF2-40B4-BE49-F238E27FC236}">
                <a16:creationId xmlns:a16="http://schemas.microsoft.com/office/drawing/2014/main" id="{81C58FFC-F33D-07EE-E5D0-EDF5C0FFA02C}"/>
              </a:ext>
            </a:extLst>
          </p:cNvPr>
          <p:cNvSpPr txBox="1"/>
          <p:nvPr/>
        </p:nvSpPr>
        <p:spPr>
          <a:xfrm>
            <a:off x="6732496" y="5297438"/>
            <a:ext cx="569387" cy="461665"/>
          </a:xfrm>
          <a:prstGeom prst="rect">
            <a:avLst/>
          </a:prstGeom>
          <a:noFill/>
        </p:spPr>
        <p:txBody>
          <a:bodyPr wrap="none" rtlCol="0">
            <a:spAutoFit/>
          </a:bodyPr>
          <a:lstStyle/>
          <a:p>
            <a:r>
              <a:rPr lang="en-US" altLang="zh-CN" dirty="0">
                <a:solidFill>
                  <a:schemeClr val="bg2">
                    <a:lumMod val="75000"/>
                  </a:schemeClr>
                </a:solidFill>
              </a:rPr>
              <a:t>….</a:t>
            </a:r>
            <a:endParaRPr lang="zh-CN" altLang="en-US" dirty="0"/>
          </a:p>
        </p:txBody>
      </p:sp>
      <p:cxnSp>
        <p:nvCxnSpPr>
          <p:cNvPr id="21" name="直接箭头连接符 20">
            <a:extLst>
              <a:ext uri="{FF2B5EF4-FFF2-40B4-BE49-F238E27FC236}">
                <a16:creationId xmlns:a16="http://schemas.microsoft.com/office/drawing/2014/main" id="{7ABA1C36-C8D9-1F3F-25D6-3D6DADB7B61E}"/>
              </a:ext>
            </a:extLst>
          </p:cNvPr>
          <p:cNvCxnSpPr>
            <a:stCxn id="13" idx="3"/>
          </p:cNvCxnSpPr>
          <p:nvPr/>
        </p:nvCxnSpPr>
        <p:spPr bwMode="auto">
          <a:xfrm>
            <a:off x="3797837" y="3114904"/>
            <a:ext cx="959838" cy="12100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3" name="直接箭头连接符 22">
            <a:extLst>
              <a:ext uri="{FF2B5EF4-FFF2-40B4-BE49-F238E27FC236}">
                <a16:creationId xmlns:a16="http://schemas.microsoft.com/office/drawing/2014/main" id="{A127512E-2923-4963-7F50-E0AC43586EFF}"/>
              </a:ext>
            </a:extLst>
          </p:cNvPr>
          <p:cNvCxnSpPr>
            <a:cxnSpLocks/>
          </p:cNvCxnSpPr>
          <p:nvPr/>
        </p:nvCxnSpPr>
        <p:spPr bwMode="auto">
          <a:xfrm flipV="1">
            <a:off x="3922675" y="3235910"/>
            <a:ext cx="959838" cy="4438"/>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26344E92-ECDB-3D12-F993-36E7F81BC6B0}"/>
              </a:ext>
            </a:extLst>
          </p:cNvPr>
          <p:cNvCxnSpPr>
            <a:cxnSpLocks/>
          </p:cNvCxnSpPr>
          <p:nvPr/>
        </p:nvCxnSpPr>
        <p:spPr bwMode="auto">
          <a:xfrm flipH="1">
            <a:off x="4402594" y="4013779"/>
            <a:ext cx="1133454" cy="646937"/>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086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29</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7F53A93-4657-91F7-74F7-EC38CDF9656B}"/>
              </a:ext>
            </a:extLst>
          </p:cNvPr>
          <p:cNvSpPr txBox="1"/>
          <p:nvPr/>
        </p:nvSpPr>
        <p:spPr>
          <a:xfrm>
            <a:off x="417251" y="1843699"/>
            <a:ext cx="1775534" cy="461665"/>
          </a:xfrm>
          <a:prstGeom prst="rect">
            <a:avLst/>
          </a:prstGeom>
          <a:noFill/>
        </p:spPr>
        <p:txBody>
          <a:bodyPr wrap="square" rtlCol="0">
            <a:spAutoFit/>
          </a:bodyPr>
          <a:lstStyle/>
          <a:p>
            <a:r>
              <a:rPr lang="en-US" altLang="zh-CN" dirty="0">
                <a:solidFill>
                  <a:srgbClr val="000000"/>
                </a:solidFill>
              </a:rPr>
              <a:t>Evaluation:</a:t>
            </a:r>
            <a:endParaRPr lang="zh-CN" altLang="en-US" dirty="0">
              <a:solidFill>
                <a:srgbClr val="000000"/>
              </a:solidFill>
            </a:endParaRPr>
          </a:p>
        </p:txBody>
      </p:sp>
      <p:pic>
        <p:nvPicPr>
          <p:cNvPr id="8" name="图片 7">
            <a:extLst>
              <a:ext uri="{FF2B5EF4-FFF2-40B4-BE49-F238E27FC236}">
                <a16:creationId xmlns:a16="http://schemas.microsoft.com/office/drawing/2014/main" id="{C7E85BC4-60DF-A1D5-59A6-79BF92533D30}"/>
              </a:ext>
            </a:extLst>
          </p:cNvPr>
          <p:cNvPicPr>
            <a:picLocks noChangeAspect="1"/>
          </p:cNvPicPr>
          <p:nvPr/>
        </p:nvPicPr>
        <p:blipFill>
          <a:blip r:embed="rId2"/>
          <a:stretch>
            <a:fillRect/>
          </a:stretch>
        </p:blipFill>
        <p:spPr>
          <a:xfrm>
            <a:off x="1054065" y="2762094"/>
            <a:ext cx="2969895" cy="1207135"/>
          </a:xfrm>
          <a:prstGeom prst="rect">
            <a:avLst/>
          </a:prstGeom>
        </p:spPr>
      </p:pic>
      <p:pic>
        <p:nvPicPr>
          <p:cNvPr id="9" name="图片 8">
            <a:extLst>
              <a:ext uri="{FF2B5EF4-FFF2-40B4-BE49-F238E27FC236}">
                <a16:creationId xmlns:a16="http://schemas.microsoft.com/office/drawing/2014/main" id="{6E90B1AA-18D2-096F-4B1A-E02DC55A54C1}"/>
              </a:ext>
            </a:extLst>
          </p:cNvPr>
          <p:cNvPicPr>
            <a:picLocks noChangeAspect="1"/>
          </p:cNvPicPr>
          <p:nvPr/>
        </p:nvPicPr>
        <p:blipFill>
          <a:blip r:embed="rId3"/>
          <a:stretch>
            <a:fillRect/>
          </a:stretch>
        </p:blipFill>
        <p:spPr>
          <a:xfrm>
            <a:off x="1054064" y="4113360"/>
            <a:ext cx="2969895" cy="1069340"/>
          </a:xfrm>
          <a:prstGeom prst="rect">
            <a:avLst/>
          </a:prstGeom>
        </p:spPr>
      </p:pic>
      <p:pic>
        <p:nvPicPr>
          <p:cNvPr id="10" name="图片 9">
            <a:extLst>
              <a:ext uri="{FF2B5EF4-FFF2-40B4-BE49-F238E27FC236}">
                <a16:creationId xmlns:a16="http://schemas.microsoft.com/office/drawing/2014/main" id="{ACA23644-89DC-E3C0-2DDF-8B36094F72DE}"/>
              </a:ext>
            </a:extLst>
          </p:cNvPr>
          <p:cNvPicPr>
            <a:picLocks noChangeAspect="1"/>
          </p:cNvPicPr>
          <p:nvPr/>
        </p:nvPicPr>
        <p:blipFill>
          <a:blip r:embed="rId4"/>
          <a:stretch>
            <a:fillRect/>
          </a:stretch>
        </p:blipFill>
        <p:spPr>
          <a:xfrm>
            <a:off x="1054063" y="5375092"/>
            <a:ext cx="2969895" cy="1021080"/>
          </a:xfrm>
          <a:prstGeom prst="rect">
            <a:avLst/>
          </a:prstGeom>
        </p:spPr>
      </p:pic>
      <p:pic>
        <p:nvPicPr>
          <p:cNvPr id="11" name="图片 10">
            <a:extLst>
              <a:ext uri="{FF2B5EF4-FFF2-40B4-BE49-F238E27FC236}">
                <a16:creationId xmlns:a16="http://schemas.microsoft.com/office/drawing/2014/main" id="{0FCE94FE-C9E1-9744-968D-16434BC4A0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84762" y="1921840"/>
            <a:ext cx="1167765" cy="1167765"/>
          </a:xfrm>
          <a:prstGeom prst="rect">
            <a:avLst/>
          </a:prstGeom>
          <a:noFill/>
          <a:ln>
            <a:noFill/>
          </a:ln>
        </p:spPr>
      </p:pic>
      <p:pic>
        <p:nvPicPr>
          <p:cNvPr id="12" name="图片 11">
            <a:extLst>
              <a:ext uri="{FF2B5EF4-FFF2-40B4-BE49-F238E27FC236}">
                <a16:creationId xmlns:a16="http://schemas.microsoft.com/office/drawing/2014/main" id="{3A35FDE1-3010-1B58-8C5C-4572868712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31351" y="1918975"/>
            <a:ext cx="1163955" cy="1163955"/>
          </a:xfrm>
          <a:prstGeom prst="rect">
            <a:avLst/>
          </a:prstGeom>
          <a:noFill/>
          <a:ln>
            <a:noFill/>
          </a:ln>
        </p:spPr>
      </p:pic>
      <p:pic>
        <p:nvPicPr>
          <p:cNvPr id="13" name="图片 12">
            <a:extLst>
              <a:ext uri="{FF2B5EF4-FFF2-40B4-BE49-F238E27FC236}">
                <a16:creationId xmlns:a16="http://schemas.microsoft.com/office/drawing/2014/main" id="{D487B8D6-E802-4C3C-5380-1F2A551ADE6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84762" y="3798543"/>
            <a:ext cx="1152525" cy="1152525"/>
          </a:xfrm>
          <a:prstGeom prst="rect">
            <a:avLst/>
          </a:prstGeom>
          <a:noFill/>
          <a:ln>
            <a:noFill/>
          </a:ln>
        </p:spPr>
      </p:pic>
      <p:pic>
        <p:nvPicPr>
          <p:cNvPr id="14" name="图片 13">
            <a:extLst>
              <a:ext uri="{FF2B5EF4-FFF2-40B4-BE49-F238E27FC236}">
                <a16:creationId xmlns:a16="http://schemas.microsoft.com/office/drawing/2014/main" id="{6032EB56-83C0-12F3-6D26-06442967105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31351" y="3798543"/>
            <a:ext cx="1160145" cy="1160145"/>
          </a:xfrm>
          <a:prstGeom prst="rect">
            <a:avLst/>
          </a:prstGeom>
          <a:noFill/>
          <a:ln>
            <a:noFill/>
          </a:ln>
        </p:spPr>
      </p:pic>
      <p:sp>
        <p:nvSpPr>
          <p:cNvPr id="15" name="文本框 14">
            <a:extLst>
              <a:ext uri="{FF2B5EF4-FFF2-40B4-BE49-F238E27FC236}">
                <a16:creationId xmlns:a16="http://schemas.microsoft.com/office/drawing/2014/main" id="{B51F46C8-D745-A3FC-364E-01C2D4481892}"/>
              </a:ext>
            </a:extLst>
          </p:cNvPr>
          <p:cNvSpPr txBox="1"/>
          <p:nvPr/>
        </p:nvSpPr>
        <p:spPr>
          <a:xfrm>
            <a:off x="5141309" y="3082930"/>
            <a:ext cx="1050630" cy="338554"/>
          </a:xfrm>
          <a:prstGeom prst="rect">
            <a:avLst/>
          </a:prstGeom>
          <a:noFill/>
        </p:spPr>
        <p:txBody>
          <a:bodyPr wrap="square" rtlCol="0">
            <a:spAutoFit/>
          </a:bodyPr>
          <a:lstStyle/>
          <a:p>
            <a:r>
              <a:rPr lang="en-US" altLang="zh-CN" sz="1600" dirty="0">
                <a:solidFill>
                  <a:srgbClr val="000000"/>
                </a:solidFill>
              </a:rPr>
              <a:t>01.jpg</a:t>
            </a:r>
            <a:endParaRPr lang="zh-CN" altLang="en-US" sz="1600" dirty="0">
              <a:solidFill>
                <a:srgbClr val="000000"/>
              </a:solidFill>
            </a:endParaRPr>
          </a:p>
        </p:txBody>
      </p:sp>
      <p:sp>
        <p:nvSpPr>
          <p:cNvPr id="16" name="文本框 15">
            <a:extLst>
              <a:ext uri="{FF2B5EF4-FFF2-40B4-BE49-F238E27FC236}">
                <a16:creationId xmlns:a16="http://schemas.microsoft.com/office/drawing/2014/main" id="{CC20AF42-CAEC-491E-6239-335051F866D6}"/>
              </a:ext>
            </a:extLst>
          </p:cNvPr>
          <p:cNvSpPr txBox="1"/>
          <p:nvPr/>
        </p:nvSpPr>
        <p:spPr>
          <a:xfrm>
            <a:off x="5141309" y="4989573"/>
            <a:ext cx="1050630" cy="338554"/>
          </a:xfrm>
          <a:prstGeom prst="rect">
            <a:avLst/>
          </a:prstGeom>
          <a:noFill/>
        </p:spPr>
        <p:txBody>
          <a:bodyPr wrap="square" rtlCol="0">
            <a:spAutoFit/>
          </a:bodyPr>
          <a:lstStyle/>
          <a:p>
            <a:r>
              <a:rPr lang="en-US" altLang="zh-CN" sz="1600" dirty="0">
                <a:solidFill>
                  <a:srgbClr val="000000"/>
                </a:solidFill>
              </a:rPr>
              <a:t>04.jpg</a:t>
            </a:r>
            <a:endParaRPr lang="zh-CN" altLang="en-US" sz="1600" dirty="0">
              <a:solidFill>
                <a:srgbClr val="000000"/>
              </a:solidFill>
            </a:endParaRPr>
          </a:p>
        </p:txBody>
      </p:sp>
      <p:sp>
        <p:nvSpPr>
          <p:cNvPr id="17" name="文本框 16">
            <a:extLst>
              <a:ext uri="{FF2B5EF4-FFF2-40B4-BE49-F238E27FC236}">
                <a16:creationId xmlns:a16="http://schemas.microsoft.com/office/drawing/2014/main" id="{E26433F7-6C43-4A2F-20E1-DAAE8DA8FD81}"/>
              </a:ext>
            </a:extLst>
          </p:cNvPr>
          <p:cNvSpPr txBox="1"/>
          <p:nvPr/>
        </p:nvSpPr>
        <p:spPr>
          <a:xfrm>
            <a:off x="6600206" y="5045316"/>
            <a:ext cx="1050630" cy="338554"/>
          </a:xfrm>
          <a:prstGeom prst="rect">
            <a:avLst/>
          </a:prstGeom>
          <a:noFill/>
        </p:spPr>
        <p:txBody>
          <a:bodyPr wrap="square" rtlCol="0">
            <a:spAutoFit/>
          </a:bodyPr>
          <a:lstStyle/>
          <a:p>
            <a:r>
              <a:rPr lang="en-US" altLang="zh-CN" sz="1600" dirty="0">
                <a:solidFill>
                  <a:srgbClr val="000000"/>
                </a:solidFill>
              </a:rPr>
              <a:t>07.jpg</a:t>
            </a:r>
            <a:endParaRPr lang="zh-CN" altLang="en-US" sz="1600" dirty="0">
              <a:solidFill>
                <a:srgbClr val="000000"/>
              </a:solidFill>
            </a:endParaRPr>
          </a:p>
        </p:txBody>
      </p:sp>
      <p:sp>
        <p:nvSpPr>
          <p:cNvPr id="18" name="文本框 17">
            <a:extLst>
              <a:ext uri="{FF2B5EF4-FFF2-40B4-BE49-F238E27FC236}">
                <a16:creationId xmlns:a16="http://schemas.microsoft.com/office/drawing/2014/main" id="{06ABA1C3-C151-B0D9-CB9F-EADBA7606E38}"/>
              </a:ext>
            </a:extLst>
          </p:cNvPr>
          <p:cNvSpPr txBox="1"/>
          <p:nvPr/>
        </p:nvSpPr>
        <p:spPr>
          <a:xfrm>
            <a:off x="6496739" y="3105263"/>
            <a:ext cx="1050630" cy="338554"/>
          </a:xfrm>
          <a:prstGeom prst="rect">
            <a:avLst/>
          </a:prstGeom>
          <a:noFill/>
        </p:spPr>
        <p:txBody>
          <a:bodyPr wrap="square" rtlCol="0">
            <a:spAutoFit/>
          </a:bodyPr>
          <a:lstStyle/>
          <a:p>
            <a:r>
              <a:rPr lang="en-US" altLang="zh-CN" sz="1600" dirty="0">
                <a:solidFill>
                  <a:srgbClr val="000000"/>
                </a:solidFill>
              </a:rPr>
              <a:t>03.jpg</a:t>
            </a:r>
            <a:endParaRPr lang="zh-CN" altLang="en-US" sz="1600" dirty="0">
              <a:solidFill>
                <a:srgbClr val="000000"/>
              </a:solidFill>
            </a:endParaRPr>
          </a:p>
        </p:txBody>
      </p:sp>
    </p:spTree>
    <p:extLst>
      <p:ext uri="{BB962C8B-B14F-4D97-AF65-F5344CB8AC3E}">
        <p14:creationId xmlns:p14="http://schemas.microsoft.com/office/powerpoint/2010/main" val="100832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Outline</a:t>
            </a:r>
          </a:p>
        </p:txBody>
      </p:sp>
      <p:sp>
        <p:nvSpPr>
          <p:cNvPr id="7171" name="Rectangle 3"/>
          <p:cNvSpPr>
            <a:spLocks noGrp="1" noChangeArrowheads="1"/>
          </p:cNvSpPr>
          <p:nvPr>
            <p:ph type="body" idx="1"/>
          </p:nvPr>
        </p:nvSpPr>
        <p:spPr>
          <a:xfrm>
            <a:off x="323850" y="1695451"/>
            <a:ext cx="8496300" cy="4614862"/>
          </a:xfrm>
        </p:spPr>
        <p:txBody>
          <a:bodyPr/>
          <a:lstStyle/>
          <a:p>
            <a:r>
              <a:rPr lang="en-US" sz="2800" dirty="0"/>
              <a:t>Part A: Composite image generation</a:t>
            </a:r>
          </a:p>
          <a:p>
            <a:pPr lvl="1">
              <a:lnSpc>
                <a:spcPct val="100000"/>
              </a:lnSpc>
            </a:pPr>
            <a:r>
              <a:rPr lang="en-US" sz="2000" dirty="0"/>
              <a:t>System and Algorithm Design</a:t>
            </a:r>
          </a:p>
          <a:p>
            <a:pPr lvl="1">
              <a:lnSpc>
                <a:spcPct val="100000"/>
              </a:lnSpc>
            </a:pPr>
            <a:r>
              <a:rPr lang="en-US" altLang="zh-CN" sz="2000" dirty="0"/>
              <a:t>Experimental Results</a:t>
            </a:r>
          </a:p>
          <a:p>
            <a:r>
              <a:rPr lang="en-US" sz="2800" dirty="0">
                <a:solidFill>
                  <a:schemeClr val="accent4">
                    <a:lumMod val="75000"/>
                  </a:schemeClr>
                </a:solidFill>
              </a:rPr>
              <a:t>Part B: Binary image classification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solidFill>
                  <a:schemeClr val="accent4">
                    <a:lumMod val="75000"/>
                  </a:schemeClr>
                </a:solidFill>
              </a:rPr>
              <a:t>Part C: Deduplication and re-identification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solidFill>
                  <a:schemeClr val="accent4">
                    <a:lumMod val="75000"/>
                  </a:schemeClr>
                </a:solidFill>
              </a:rPr>
              <a:t>Conclusion</a:t>
            </a:r>
          </a:p>
        </p:txBody>
      </p:sp>
      <p:sp>
        <p:nvSpPr>
          <p:cNvPr id="2" name="页脚占位符 3">
            <a:extLst>
              <a:ext uri="{FF2B5EF4-FFF2-40B4-BE49-F238E27FC236}">
                <a16:creationId xmlns:a16="http://schemas.microsoft.com/office/drawing/2014/main" id="{BF699A15-50AC-665C-1D47-D0C36D137B0F}"/>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3" name="灯片编号占位符 4">
            <a:extLst>
              <a:ext uri="{FF2B5EF4-FFF2-40B4-BE49-F238E27FC236}">
                <a16:creationId xmlns:a16="http://schemas.microsoft.com/office/drawing/2014/main" id="{93FD8401-C16E-3AA1-48A8-377B2AC28BF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3</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2654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30</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7F53A93-4657-91F7-74F7-EC38CDF9656B}"/>
              </a:ext>
            </a:extLst>
          </p:cNvPr>
          <p:cNvSpPr txBox="1"/>
          <p:nvPr/>
        </p:nvSpPr>
        <p:spPr>
          <a:xfrm>
            <a:off x="417251" y="1843699"/>
            <a:ext cx="1775534" cy="461665"/>
          </a:xfrm>
          <a:prstGeom prst="rect">
            <a:avLst/>
          </a:prstGeom>
          <a:noFill/>
        </p:spPr>
        <p:txBody>
          <a:bodyPr wrap="square" rtlCol="0">
            <a:spAutoFit/>
          </a:bodyPr>
          <a:lstStyle/>
          <a:p>
            <a:r>
              <a:rPr lang="en-US" altLang="zh-CN" dirty="0">
                <a:solidFill>
                  <a:srgbClr val="000000"/>
                </a:solidFill>
              </a:rPr>
              <a:t>Results:</a:t>
            </a:r>
            <a:endParaRPr lang="zh-CN" altLang="en-US" dirty="0">
              <a:solidFill>
                <a:srgbClr val="000000"/>
              </a:solidFill>
            </a:endParaRPr>
          </a:p>
        </p:txBody>
      </p:sp>
      <p:pic>
        <p:nvPicPr>
          <p:cNvPr id="5" name="图片 4">
            <a:extLst>
              <a:ext uri="{FF2B5EF4-FFF2-40B4-BE49-F238E27FC236}">
                <a16:creationId xmlns:a16="http://schemas.microsoft.com/office/drawing/2014/main" id="{D32AC744-7FA1-F814-373F-1743A648C6E9}"/>
              </a:ext>
            </a:extLst>
          </p:cNvPr>
          <p:cNvPicPr>
            <a:picLocks noChangeAspect="1"/>
          </p:cNvPicPr>
          <p:nvPr/>
        </p:nvPicPr>
        <p:blipFill>
          <a:blip r:embed="rId2"/>
          <a:stretch>
            <a:fillRect/>
          </a:stretch>
        </p:blipFill>
        <p:spPr>
          <a:xfrm>
            <a:off x="741129" y="2472196"/>
            <a:ext cx="3955158" cy="1781249"/>
          </a:xfrm>
          <a:prstGeom prst="rect">
            <a:avLst/>
          </a:prstGeom>
        </p:spPr>
      </p:pic>
      <p:pic>
        <p:nvPicPr>
          <p:cNvPr id="6" name="图片 5">
            <a:extLst>
              <a:ext uri="{FF2B5EF4-FFF2-40B4-BE49-F238E27FC236}">
                <a16:creationId xmlns:a16="http://schemas.microsoft.com/office/drawing/2014/main" id="{9E54E7A6-CF4F-51F2-9443-29E6D7A56220}"/>
              </a:ext>
            </a:extLst>
          </p:cNvPr>
          <p:cNvPicPr>
            <a:picLocks noChangeAspect="1"/>
          </p:cNvPicPr>
          <p:nvPr/>
        </p:nvPicPr>
        <p:blipFill>
          <a:blip r:embed="rId3"/>
          <a:stretch>
            <a:fillRect/>
          </a:stretch>
        </p:blipFill>
        <p:spPr>
          <a:xfrm>
            <a:off x="5207519" y="2256923"/>
            <a:ext cx="3519230" cy="1847194"/>
          </a:xfrm>
          <a:prstGeom prst="rect">
            <a:avLst/>
          </a:prstGeom>
        </p:spPr>
      </p:pic>
      <p:pic>
        <p:nvPicPr>
          <p:cNvPr id="16" name="图片 15">
            <a:extLst>
              <a:ext uri="{FF2B5EF4-FFF2-40B4-BE49-F238E27FC236}">
                <a16:creationId xmlns:a16="http://schemas.microsoft.com/office/drawing/2014/main" id="{7E61F8CA-B8BE-82E8-ACB0-CC4E709E3B00}"/>
              </a:ext>
            </a:extLst>
          </p:cNvPr>
          <p:cNvPicPr>
            <a:picLocks noChangeAspect="1"/>
          </p:cNvPicPr>
          <p:nvPr/>
        </p:nvPicPr>
        <p:blipFill>
          <a:blip r:embed="rId4"/>
          <a:stretch>
            <a:fillRect/>
          </a:stretch>
        </p:blipFill>
        <p:spPr>
          <a:xfrm>
            <a:off x="741129" y="4552635"/>
            <a:ext cx="3286882" cy="1697245"/>
          </a:xfrm>
          <a:prstGeom prst="rect">
            <a:avLst/>
          </a:prstGeom>
        </p:spPr>
      </p:pic>
      <p:pic>
        <p:nvPicPr>
          <p:cNvPr id="17" name="图片 16">
            <a:extLst>
              <a:ext uri="{FF2B5EF4-FFF2-40B4-BE49-F238E27FC236}">
                <a16:creationId xmlns:a16="http://schemas.microsoft.com/office/drawing/2014/main" id="{E9F35E0E-E371-1CB4-7C0F-4027B8E551A0}"/>
              </a:ext>
            </a:extLst>
          </p:cNvPr>
          <p:cNvPicPr>
            <a:picLocks noChangeAspect="1"/>
          </p:cNvPicPr>
          <p:nvPr/>
        </p:nvPicPr>
        <p:blipFill>
          <a:blip r:embed="rId5"/>
          <a:stretch>
            <a:fillRect/>
          </a:stretch>
        </p:blipFill>
        <p:spPr>
          <a:xfrm>
            <a:off x="4809320" y="4486456"/>
            <a:ext cx="3286882" cy="1742884"/>
          </a:xfrm>
          <a:prstGeom prst="rect">
            <a:avLst/>
          </a:prstGeom>
        </p:spPr>
      </p:pic>
    </p:spTree>
    <p:extLst>
      <p:ext uri="{BB962C8B-B14F-4D97-AF65-F5344CB8AC3E}">
        <p14:creationId xmlns:p14="http://schemas.microsoft.com/office/powerpoint/2010/main" val="3842526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Outline</a:t>
            </a:r>
          </a:p>
        </p:txBody>
      </p:sp>
      <p:sp>
        <p:nvSpPr>
          <p:cNvPr id="7171" name="Rectangle 3"/>
          <p:cNvSpPr>
            <a:spLocks noGrp="1" noChangeArrowheads="1"/>
          </p:cNvSpPr>
          <p:nvPr>
            <p:ph type="body" idx="1"/>
          </p:nvPr>
        </p:nvSpPr>
        <p:spPr>
          <a:xfrm>
            <a:off x="323850" y="1695451"/>
            <a:ext cx="8496300" cy="4614862"/>
          </a:xfrm>
        </p:spPr>
        <p:txBody>
          <a:bodyPr/>
          <a:lstStyle/>
          <a:p>
            <a:r>
              <a:rPr lang="en-US" sz="2800" dirty="0">
                <a:solidFill>
                  <a:schemeClr val="accent4">
                    <a:lumMod val="75000"/>
                  </a:schemeClr>
                </a:solidFill>
              </a:rPr>
              <a:t>Part A: Composite image generation</a:t>
            </a:r>
          </a:p>
          <a:p>
            <a:pPr lvl="1">
              <a:lnSpc>
                <a:spcPct val="100000"/>
              </a:lnSpc>
            </a:pPr>
            <a:r>
              <a:rPr lang="en-US" sz="2000" dirty="0">
                <a:solidFill>
                  <a:schemeClr val="accent4">
                    <a:lumMod val="75000"/>
                  </a:schemeClr>
                </a:solidFill>
              </a:rPr>
              <a:t>System and Algorithm Design</a:t>
            </a:r>
          </a:p>
          <a:p>
            <a:pPr lvl="1">
              <a:lnSpc>
                <a:spcPct val="100000"/>
              </a:lnSpc>
            </a:pPr>
            <a:r>
              <a:rPr lang="en-US" altLang="zh-CN" sz="2000" dirty="0">
                <a:solidFill>
                  <a:schemeClr val="accent4">
                    <a:lumMod val="75000"/>
                  </a:schemeClr>
                </a:solidFill>
              </a:rPr>
              <a:t>Experimental Results</a:t>
            </a:r>
          </a:p>
          <a:p>
            <a:r>
              <a:rPr lang="en-US" sz="2800" dirty="0">
                <a:solidFill>
                  <a:schemeClr val="accent4">
                    <a:lumMod val="75000"/>
                  </a:schemeClr>
                </a:solidFill>
              </a:rPr>
              <a:t>Part B: Binary image classification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solidFill>
                  <a:schemeClr val="accent4">
                    <a:lumMod val="75000"/>
                  </a:schemeClr>
                </a:solidFill>
              </a:rPr>
              <a:t>Part C: Deduplication and re-identification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System and Algorithm Design</a:t>
            </a:r>
          </a:p>
          <a:p>
            <a:pPr marL="742950" marR="0" lvl="1" indent="-285750" algn="l" defTabSz="914400" rtl="0" eaLnBrk="0" fontAlgn="base" latinLnBrk="0" hangingPunct="0">
              <a:lnSpc>
                <a:spcPct val="100000"/>
              </a:lnSpc>
              <a:spcBef>
                <a:spcPct val="20000"/>
              </a:spcBef>
              <a:spcAft>
                <a:spcPct val="0"/>
              </a:spcAft>
              <a:buClr>
                <a:srgbClr val="ED6C00"/>
              </a:buClr>
              <a:buSzPct val="80000"/>
              <a:buFont typeface="Wingdings" pitchFamily="2" charset="2"/>
              <a:buChar char="l"/>
              <a:tabLst/>
              <a:defRPr/>
            </a:pPr>
            <a:r>
              <a:rPr kumimoji="0" lang="en-US" altLang="zh-CN" sz="2000" b="1" i="0" u="none" strike="noStrike" kern="0" cap="none" spc="0" normalizeH="0" baseline="0" noProof="0" dirty="0">
                <a:ln>
                  <a:noFill/>
                </a:ln>
                <a:solidFill>
                  <a:schemeClr val="accent4">
                    <a:lumMod val="75000"/>
                  </a:schemeClr>
                </a:solidFill>
                <a:effectLst/>
                <a:uLnTx/>
                <a:uFillTx/>
                <a:latin typeface="Garamond"/>
              </a:rPr>
              <a:t>Experimental Results</a:t>
            </a:r>
            <a:endParaRPr lang="en-US" sz="2800" dirty="0">
              <a:solidFill>
                <a:schemeClr val="accent4">
                  <a:lumMod val="75000"/>
                </a:schemeClr>
              </a:solidFill>
            </a:endParaRPr>
          </a:p>
          <a:p>
            <a:r>
              <a:rPr lang="en-US" sz="2800" dirty="0"/>
              <a:t>Conclusion</a:t>
            </a:r>
          </a:p>
        </p:txBody>
      </p:sp>
      <p:sp>
        <p:nvSpPr>
          <p:cNvPr id="2" name="页脚占位符 3">
            <a:extLst>
              <a:ext uri="{FF2B5EF4-FFF2-40B4-BE49-F238E27FC236}">
                <a16:creationId xmlns:a16="http://schemas.microsoft.com/office/drawing/2014/main" id="{BF699A15-50AC-665C-1D47-D0C36D137B0F}"/>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3" name="灯片编号占位符 4">
            <a:extLst>
              <a:ext uri="{FF2B5EF4-FFF2-40B4-BE49-F238E27FC236}">
                <a16:creationId xmlns:a16="http://schemas.microsoft.com/office/drawing/2014/main" id="{93FD8401-C16E-3AA1-48A8-377B2AC28BF8}"/>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31</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60253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Conclusion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32</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550236CB-D2D7-5BB7-CC7B-9ED010827EAE}"/>
              </a:ext>
            </a:extLst>
          </p:cNvPr>
          <p:cNvSpPr txBox="1">
            <a:spLocks noChangeArrowheads="1"/>
          </p:cNvSpPr>
          <p:nvPr/>
        </p:nvSpPr>
        <p:spPr bwMode="auto">
          <a:xfrm>
            <a:off x="323850" y="1966897"/>
            <a:ext cx="8496300" cy="3276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r>
              <a:rPr lang="en-US" sz="2800" kern="0" dirty="0"/>
              <a:t>Composite the target images of various types</a:t>
            </a:r>
          </a:p>
          <a:p>
            <a:r>
              <a:rPr lang="en-US" sz="2800" kern="0" dirty="0"/>
              <a:t>Execute binary image classification</a:t>
            </a:r>
          </a:p>
          <a:p>
            <a:r>
              <a:rPr lang="en-US" sz="2800" kern="0" dirty="0"/>
              <a:t>Deduplicate nearly identical pictures and pick out similar pictures with good performance</a:t>
            </a:r>
          </a:p>
        </p:txBody>
      </p:sp>
    </p:spTree>
    <p:extLst>
      <p:ext uri="{BB962C8B-B14F-4D97-AF65-F5344CB8AC3E}">
        <p14:creationId xmlns:p14="http://schemas.microsoft.com/office/powerpoint/2010/main" val="207191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Acknowledgement</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33</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E096DA6E-D176-4036-8FB1-844F72724054}"/>
              </a:ext>
            </a:extLst>
          </p:cNvPr>
          <p:cNvSpPr txBox="1">
            <a:spLocks noChangeArrowheads="1"/>
          </p:cNvSpPr>
          <p:nvPr/>
        </p:nvSpPr>
        <p:spPr bwMode="auto">
          <a:xfrm>
            <a:off x="433105" y="1985963"/>
            <a:ext cx="8277789" cy="41148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8000" kern="0" dirty="0"/>
              <a:t>Thank</a:t>
            </a:r>
            <a:r>
              <a:rPr lang="en-US" sz="7200" kern="0" dirty="0"/>
              <a:t> you !</a:t>
            </a:r>
          </a:p>
        </p:txBody>
      </p:sp>
    </p:spTree>
    <p:extLst>
      <p:ext uri="{BB962C8B-B14F-4D97-AF65-F5344CB8AC3E}">
        <p14:creationId xmlns:p14="http://schemas.microsoft.com/office/powerpoint/2010/main" val="38141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4</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994EE8D-E3EE-CDD3-5EAB-02F0524BDC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3" t="2279" r="2383" b="1817"/>
          <a:stretch/>
        </p:blipFill>
        <p:spPr>
          <a:xfrm>
            <a:off x="4572000" y="1804934"/>
            <a:ext cx="4490902" cy="440633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矩形: 圆角 4">
            <a:extLst>
              <a:ext uri="{FF2B5EF4-FFF2-40B4-BE49-F238E27FC236}">
                <a16:creationId xmlns:a16="http://schemas.microsoft.com/office/drawing/2014/main" id="{18C18BEA-08D5-144D-9855-0FA51EADE4C9}"/>
              </a:ext>
            </a:extLst>
          </p:cNvPr>
          <p:cNvSpPr/>
          <p:nvPr/>
        </p:nvSpPr>
        <p:spPr bwMode="auto">
          <a:xfrm>
            <a:off x="938213" y="2090684"/>
            <a:ext cx="2824162" cy="1143000"/>
          </a:xfrm>
          <a:prstGeom prst="roundRect">
            <a:avLst/>
          </a:prstGeom>
          <a:solidFill>
            <a:srgbClr val="2BB7B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1"/>
                </a:solidFill>
                <a:effectLst/>
                <a:latin typeface="+mn-ea"/>
              </a:rPr>
              <a:t>Histogram</a:t>
            </a:r>
            <a:endParaRPr kumimoji="0" lang="zh-CN" altLang="en-US" sz="3200" b="1" i="0" u="none" strike="noStrike" cap="none" normalizeH="0" baseline="0" dirty="0">
              <a:ln>
                <a:noFill/>
              </a:ln>
              <a:solidFill>
                <a:schemeClr val="tx1"/>
              </a:solidFill>
              <a:effectLst/>
              <a:latin typeface="+mn-ea"/>
            </a:endParaRPr>
          </a:p>
        </p:txBody>
      </p:sp>
      <p:sp>
        <p:nvSpPr>
          <p:cNvPr id="7" name="矩形: 圆角 6">
            <a:extLst>
              <a:ext uri="{FF2B5EF4-FFF2-40B4-BE49-F238E27FC236}">
                <a16:creationId xmlns:a16="http://schemas.microsoft.com/office/drawing/2014/main" id="{7C214FDB-8B87-DB4A-AD77-E638A2AED11C}"/>
              </a:ext>
            </a:extLst>
          </p:cNvPr>
          <p:cNvSpPr/>
          <p:nvPr/>
        </p:nvSpPr>
        <p:spPr bwMode="auto">
          <a:xfrm>
            <a:off x="938213" y="4776922"/>
            <a:ext cx="2824162" cy="1143000"/>
          </a:xfrm>
          <a:prstGeom prst="roundRect">
            <a:avLst/>
          </a:prstGeom>
          <a:solidFill>
            <a:srgbClr val="2BB7B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chemeClr val="tx1"/>
                </a:solidFill>
                <a:effectLst/>
                <a:latin typeface="+mn-ea"/>
              </a:rPr>
              <a:t>Similarity</a:t>
            </a:r>
            <a:endParaRPr kumimoji="0" lang="zh-CN" altLang="en-US" sz="3200" b="1" i="0" u="none" strike="noStrike" cap="none" normalizeH="0" baseline="0" dirty="0">
              <a:ln>
                <a:noFill/>
              </a:ln>
              <a:solidFill>
                <a:schemeClr val="tx1"/>
              </a:solidFill>
              <a:effectLst/>
              <a:latin typeface="+mn-ea"/>
            </a:endParaRPr>
          </a:p>
        </p:txBody>
      </p:sp>
      <p:sp>
        <p:nvSpPr>
          <p:cNvPr id="8" name="箭头: 下 7">
            <a:extLst>
              <a:ext uri="{FF2B5EF4-FFF2-40B4-BE49-F238E27FC236}">
                <a16:creationId xmlns:a16="http://schemas.microsoft.com/office/drawing/2014/main" id="{BBE19201-A76A-0072-B6C4-1FE2739343ED}"/>
              </a:ext>
            </a:extLst>
          </p:cNvPr>
          <p:cNvSpPr/>
          <p:nvPr/>
        </p:nvSpPr>
        <p:spPr bwMode="auto">
          <a:xfrm>
            <a:off x="2009775" y="3360212"/>
            <a:ext cx="681037" cy="1290181"/>
          </a:xfrm>
          <a:prstGeom prst="downArrow">
            <a:avLst/>
          </a:prstGeom>
          <a:solidFill>
            <a:srgbClr val="0033CC"/>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9952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System and Algorithm Design</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5</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3">
            <a:extLst>
              <a:ext uri="{FF2B5EF4-FFF2-40B4-BE49-F238E27FC236}">
                <a16:creationId xmlns:a16="http://schemas.microsoft.com/office/drawing/2014/main" id="{36674EA1-BA0F-5F11-A5EB-0CB313D31FE7}"/>
              </a:ext>
            </a:extLst>
          </p:cNvPr>
          <p:cNvSpPr txBox="1">
            <a:spLocks noChangeArrowheads="1"/>
          </p:cNvSpPr>
          <p:nvPr/>
        </p:nvSpPr>
        <p:spPr bwMode="auto">
          <a:xfrm>
            <a:off x="323850" y="2838449"/>
            <a:ext cx="8496300" cy="327660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r>
              <a:rPr lang="en-US" sz="2800" kern="0" dirty="0">
                <a:solidFill>
                  <a:srgbClr val="0033CC"/>
                </a:solidFill>
              </a:rPr>
              <a:t>Correlation-based Approaches</a:t>
            </a:r>
          </a:p>
          <a:p>
            <a:r>
              <a:rPr lang="en-US" altLang="zh-CN" sz="2800" kern="0" dirty="0"/>
              <a:t>Bhattacharyya Distance</a:t>
            </a:r>
          </a:p>
          <a:p>
            <a:r>
              <a:rPr lang="en-US" altLang="zh-CN" sz="2800" kern="0" dirty="0"/>
              <a:t>Euclidean Distance</a:t>
            </a:r>
          </a:p>
          <a:p>
            <a:r>
              <a:rPr lang="en-US" sz="2800" kern="0" dirty="0"/>
              <a:t>Chi-Square Distance</a:t>
            </a:r>
          </a:p>
          <a:p>
            <a:r>
              <a:rPr lang="en-US" sz="2800" kern="0" dirty="0"/>
              <a:t>Histogram Intersection</a:t>
            </a:r>
          </a:p>
        </p:txBody>
      </p:sp>
      <p:sp>
        <p:nvSpPr>
          <p:cNvPr id="7" name="Rectangle 3">
            <a:extLst>
              <a:ext uri="{FF2B5EF4-FFF2-40B4-BE49-F238E27FC236}">
                <a16:creationId xmlns:a16="http://schemas.microsoft.com/office/drawing/2014/main" id="{19ADB0BD-4D6F-6716-4AD5-2A19A86B892F}"/>
              </a:ext>
            </a:extLst>
          </p:cNvPr>
          <p:cNvSpPr txBox="1">
            <a:spLocks noChangeArrowheads="1"/>
          </p:cNvSpPr>
          <p:nvPr/>
        </p:nvSpPr>
        <p:spPr bwMode="auto">
          <a:xfrm>
            <a:off x="0" y="1718571"/>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Compare the Similarity of Histograms</a:t>
            </a:r>
          </a:p>
        </p:txBody>
      </p:sp>
    </p:spTree>
    <p:extLst>
      <p:ext uri="{BB962C8B-B14F-4D97-AF65-F5344CB8AC3E}">
        <p14:creationId xmlns:p14="http://schemas.microsoft.com/office/powerpoint/2010/main" val="339221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6</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D332863D-F4EB-0CCB-D16E-F783136D7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5" y="2844513"/>
            <a:ext cx="4320000" cy="21892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5CD11429-13E3-A03B-A797-058926CF5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127" y="2844512"/>
            <a:ext cx="4320000" cy="218926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158509A2-4ACE-61E1-7E1C-995DBF8B0201}"/>
                  </a:ext>
                </a:extLst>
              </p:cNvPr>
              <p:cNvSpPr txBox="1">
                <a:spLocks noChangeArrowheads="1"/>
              </p:cNvSpPr>
              <p:nvPr/>
            </p:nvSpPr>
            <p:spPr bwMode="auto">
              <a:xfrm>
                <a:off x="798832" y="5320301"/>
                <a:ext cx="3008085"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200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200 Grayscale</a:t>
                </a:r>
              </a:p>
            </p:txBody>
          </p:sp>
        </mc:Choice>
        <mc:Fallback xmlns="">
          <p:sp>
            <p:nvSpPr>
              <p:cNvPr id="9" name="Rectangle 3">
                <a:extLst>
                  <a:ext uri="{FF2B5EF4-FFF2-40B4-BE49-F238E27FC236}">
                    <a16:creationId xmlns:a16="http://schemas.microsoft.com/office/drawing/2014/main" id="{158509A2-4ACE-61E1-7E1C-995DBF8B0201}"/>
                  </a:ext>
                </a:extLst>
              </p:cNvPr>
              <p:cNvSpPr txBox="1">
                <a:spLocks noRot="1" noChangeAspect="1" noMove="1" noResize="1" noEditPoints="1" noAdjustHandles="1" noChangeArrowheads="1" noChangeShapeType="1" noTextEdit="1"/>
              </p:cNvSpPr>
              <p:nvPr/>
            </p:nvSpPr>
            <p:spPr bwMode="auto">
              <a:xfrm>
                <a:off x="798832" y="5320301"/>
                <a:ext cx="3008085" cy="558447"/>
              </a:xfrm>
              <a:prstGeom prst="rect">
                <a:avLst/>
              </a:prstGeom>
              <a:blipFill>
                <a:blip r:embed="rId4"/>
                <a:stretch>
                  <a:fillRect b="-6593"/>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866D75CE-C430-C59A-C139-E993C98805A4}"/>
                  </a:ext>
                </a:extLst>
              </p:cNvPr>
              <p:cNvSpPr txBox="1">
                <a:spLocks noChangeArrowheads="1"/>
              </p:cNvSpPr>
              <p:nvPr/>
            </p:nvSpPr>
            <p:spPr bwMode="auto">
              <a:xfrm>
                <a:off x="5337083" y="5320301"/>
                <a:ext cx="3008085"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400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400 Grayscale</a:t>
                </a:r>
              </a:p>
            </p:txBody>
          </p:sp>
        </mc:Choice>
        <mc:Fallback xmlns="">
          <p:sp>
            <p:nvSpPr>
              <p:cNvPr id="10" name="Rectangle 3">
                <a:extLst>
                  <a:ext uri="{FF2B5EF4-FFF2-40B4-BE49-F238E27FC236}">
                    <a16:creationId xmlns:a16="http://schemas.microsoft.com/office/drawing/2014/main" id="{866D75CE-C430-C59A-C139-E993C98805A4}"/>
                  </a:ext>
                </a:extLst>
              </p:cNvPr>
              <p:cNvSpPr txBox="1">
                <a:spLocks noRot="1" noChangeAspect="1" noMove="1" noResize="1" noEditPoints="1" noAdjustHandles="1" noChangeArrowheads="1" noChangeShapeType="1" noTextEdit="1"/>
              </p:cNvSpPr>
              <p:nvPr/>
            </p:nvSpPr>
            <p:spPr bwMode="auto">
              <a:xfrm>
                <a:off x="5337083" y="5320301"/>
                <a:ext cx="3008085" cy="558447"/>
              </a:xfrm>
              <a:prstGeom prst="rect">
                <a:avLst/>
              </a:prstGeom>
              <a:blipFill>
                <a:blip r:embed="rId5"/>
                <a:stretch>
                  <a:fillRect b="-6593"/>
                </a:stretch>
              </a:blipFill>
              <a:ln w="9525">
                <a:noFill/>
                <a:miter lim="800000"/>
                <a:headEnd/>
                <a:tailEnd/>
              </a:ln>
            </p:spPr>
            <p:txBody>
              <a:bodyPr/>
              <a:lstStyle/>
              <a:p>
                <a:r>
                  <a:rPr lang="zh-CN" altLang="en-US">
                    <a:noFill/>
                  </a:rPr>
                  <a:t> </a:t>
                </a:r>
              </a:p>
            </p:txBody>
          </p:sp>
        </mc:Fallback>
      </mc:AlternateContent>
      <p:sp>
        <p:nvSpPr>
          <p:cNvPr id="11" name="Rectangle 3">
            <a:extLst>
              <a:ext uri="{FF2B5EF4-FFF2-40B4-BE49-F238E27FC236}">
                <a16:creationId xmlns:a16="http://schemas.microsoft.com/office/drawing/2014/main" id="{12D901DA-EC18-2315-2683-FF7EE573FA37}"/>
              </a:ext>
            </a:extLst>
          </p:cNvPr>
          <p:cNvSpPr txBox="1">
            <a:spLocks noChangeArrowheads="1"/>
          </p:cNvSpPr>
          <p:nvPr/>
        </p:nvSpPr>
        <p:spPr bwMode="auto">
          <a:xfrm>
            <a:off x="142875" y="1718571"/>
            <a:ext cx="8858252"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Grayscale Composite Image</a:t>
            </a:r>
          </a:p>
        </p:txBody>
      </p:sp>
    </p:spTree>
    <p:extLst>
      <p:ext uri="{BB962C8B-B14F-4D97-AF65-F5344CB8AC3E}">
        <p14:creationId xmlns:p14="http://schemas.microsoft.com/office/powerpoint/2010/main" val="243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7</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6EF94720-31C5-E125-89C5-EFF26517CE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4"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90EF211A-256E-FE7D-68CF-E6B1E13AAC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2000"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a:extLst>
              <a:ext uri="{FF2B5EF4-FFF2-40B4-BE49-F238E27FC236}">
                <a16:creationId xmlns:a16="http://schemas.microsoft.com/office/drawing/2014/main" id="{466A547A-DE2D-F3F9-DC50-0B82C0D186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5326"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3" name="Rectangle 3">
                <a:extLst>
                  <a:ext uri="{FF2B5EF4-FFF2-40B4-BE49-F238E27FC236}">
                    <a16:creationId xmlns:a16="http://schemas.microsoft.com/office/drawing/2014/main" id="{AB39341A-8343-3DE9-4A9B-AD4CDA3320D6}"/>
                  </a:ext>
                </a:extLst>
              </p:cNvPr>
              <p:cNvSpPr txBox="1">
                <a:spLocks noChangeArrowheads="1"/>
              </p:cNvSpPr>
              <p:nvPr/>
            </p:nvSpPr>
            <p:spPr bwMode="auto">
              <a:xfrm>
                <a:off x="108674" y="4768448"/>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200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200</a:t>
                </a:r>
              </a:p>
            </p:txBody>
          </p:sp>
        </mc:Choice>
        <mc:Fallback xmlns="">
          <p:sp>
            <p:nvSpPr>
              <p:cNvPr id="13" name="Rectangle 3">
                <a:extLst>
                  <a:ext uri="{FF2B5EF4-FFF2-40B4-BE49-F238E27FC236}">
                    <a16:creationId xmlns:a16="http://schemas.microsoft.com/office/drawing/2014/main" id="{AB39341A-8343-3DE9-4A9B-AD4CDA3320D6}"/>
                  </a:ext>
                </a:extLst>
              </p:cNvPr>
              <p:cNvSpPr txBox="1">
                <a:spLocks noRot="1" noChangeAspect="1" noMove="1" noResize="1" noEditPoints="1" noAdjustHandles="1" noChangeArrowheads="1" noChangeShapeType="1" noTextEdit="1"/>
              </p:cNvSpPr>
              <p:nvPr/>
            </p:nvSpPr>
            <p:spPr bwMode="auto">
              <a:xfrm>
                <a:off x="108674" y="4768448"/>
                <a:ext cx="2879999" cy="558447"/>
              </a:xfrm>
              <a:prstGeom prst="rect">
                <a:avLst/>
              </a:prstGeom>
              <a:blipFill>
                <a:blip r:embed="rId4"/>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9D2EA6BB-2801-65FA-DB05-FCBED5D40F4E}"/>
                  </a:ext>
                </a:extLst>
              </p:cNvPr>
              <p:cNvSpPr txBox="1">
                <a:spLocks noChangeArrowheads="1"/>
              </p:cNvSpPr>
              <p:nvPr/>
            </p:nvSpPr>
            <p:spPr bwMode="auto">
              <a:xfrm>
                <a:off x="3132001"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400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r>
                      <a:rPr lang="en-US" sz="2000" b="1" i="0" kern="0" smtClean="0">
                        <a:latin typeface="Cambria Math" panose="02040503050406030204" pitchFamily="18" charset="0"/>
                        <a:ea typeface="Cambria Math" panose="02040503050406030204" pitchFamily="18" charset="0"/>
                      </a:rPr>
                      <m:t>𝟔</m:t>
                    </m:r>
                  </m:oMath>
                </a14:m>
                <a:r>
                  <a:rPr lang="en-US" sz="2000" kern="0" dirty="0"/>
                  <a:t>00</a:t>
                </a:r>
              </a:p>
            </p:txBody>
          </p:sp>
        </mc:Choice>
        <mc:Fallback xmlns="">
          <p:sp>
            <p:nvSpPr>
              <p:cNvPr id="14" name="Rectangle 3">
                <a:extLst>
                  <a:ext uri="{FF2B5EF4-FFF2-40B4-BE49-F238E27FC236}">
                    <a16:creationId xmlns:a16="http://schemas.microsoft.com/office/drawing/2014/main" id="{9D2EA6BB-2801-65FA-DB05-FCBED5D40F4E}"/>
                  </a:ext>
                </a:extLst>
              </p:cNvPr>
              <p:cNvSpPr txBox="1">
                <a:spLocks noRot="1" noChangeAspect="1" noMove="1" noResize="1" noEditPoints="1" noAdjustHandles="1" noChangeArrowheads="1" noChangeShapeType="1" noTextEdit="1"/>
              </p:cNvSpPr>
              <p:nvPr/>
            </p:nvSpPr>
            <p:spPr bwMode="auto">
              <a:xfrm>
                <a:off x="3132001" y="4768447"/>
                <a:ext cx="2879999" cy="558447"/>
              </a:xfrm>
              <a:prstGeom prst="rect">
                <a:avLst/>
              </a:prstGeom>
              <a:blipFill>
                <a:blip r:embed="rId5"/>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1ABB65C2-CB7E-F7F8-D2BE-8363F5D42DFE}"/>
                  </a:ext>
                </a:extLst>
              </p:cNvPr>
              <p:cNvSpPr txBox="1">
                <a:spLocks noChangeArrowheads="1"/>
              </p:cNvSpPr>
              <p:nvPr/>
            </p:nvSpPr>
            <p:spPr bwMode="auto">
              <a:xfrm>
                <a:off x="6155326"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600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r>
                      <a:rPr lang="en-US" sz="2000" b="1" i="0" kern="0" smtClean="0">
                        <a:latin typeface="Cambria Math" panose="02040503050406030204" pitchFamily="18" charset="0"/>
                        <a:ea typeface="Cambria Math" panose="02040503050406030204" pitchFamily="18" charset="0"/>
                      </a:rPr>
                      <m:t>𝟔</m:t>
                    </m:r>
                  </m:oMath>
                </a14:m>
                <a:r>
                  <a:rPr lang="en-US" sz="2000" kern="0" dirty="0"/>
                  <a:t>00</a:t>
                </a:r>
              </a:p>
            </p:txBody>
          </p:sp>
        </mc:Choice>
        <mc:Fallback xmlns="">
          <p:sp>
            <p:nvSpPr>
              <p:cNvPr id="15" name="Rectangle 3">
                <a:extLst>
                  <a:ext uri="{FF2B5EF4-FFF2-40B4-BE49-F238E27FC236}">
                    <a16:creationId xmlns:a16="http://schemas.microsoft.com/office/drawing/2014/main" id="{1ABB65C2-CB7E-F7F8-D2BE-8363F5D42DFE}"/>
                  </a:ext>
                </a:extLst>
              </p:cNvPr>
              <p:cNvSpPr txBox="1">
                <a:spLocks noRot="1" noChangeAspect="1" noMove="1" noResize="1" noEditPoints="1" noAdjustHandles="1" noChangeArrowheads="1" noChangeShapeType="1" noTextEdit="1"/>
              </p:cNvSpPr>
              <p:nvPr/>
            </p:nvSpPr>
            <p:spPr bwMode="auto">
              <a:xfrm>
                <a:off x="6155326" y="4768447"/>
                <a:ext cx="2879999" cy="558447"/>
              </a:xfrm>
              <a:prstGeom prst="rect">
                <a:avLst/>
              </a:prstGeom>
              <a:blipFill>
                <a:blip r:embed="rId6"/>
                <a:stretch>
                  <a:fillRect b="-6522"/>
                </a:stretch>
              </a:blipFill>
              <a:ln w="9525">
                <a:noFill/>
                <a:miter lim="800000"/>
                <a:headEnd/>
                <a:tailEnd/>
              </a:ln>
            </p:spPr>
            <p:txBody>
              <a:bodyPr/>
              <a:lstStyle/>
              <a:p>
                <a:r>
                  <a:rPr lang="zh-CN" altLang="en-US">
                    <a:noFill/>
                  </a:rPr>
                  <a:t> </a:t>
                </a:r>
              </a:p>
            </p:txBody>
          </p:sp>
        </mc:Fallback>
      </mc:AlternateContent>
      <p:sp>
        <p:nvSpPr>
          <p:cNvPr id="16" name="Rectangle 3">
            <a:extLst>
              <a:ext uri="{FF2B5EF4-FFF2-40B4-BE49-F238E27FC236}">
                <a16:creationId xmlns:a16="http://schemas.microsoft.com/office/drawing/2014/main" id="{1C585FC5-EC26-EB03-3DB7-E13CF9EB3BAC}"/>
              </a:ext>
            </a:extLst>
          </p:cNvPr>
          <p:cNvSpPr txBox="1">
            <a:spLocks noChangeArrowheads="1"/>
          </p:cNvSpPr>
          <p:nvPr/>
        </p:nvSpPr>
        <p:spPr bwMode="auto">
          <a:xfrm>
            <a:off x="108674" y="1718571"/>
            <a:ext cx="8926651"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Composite Image 1</a:t>
            </a:r>
          </a:p>
        </p:txBody>
      </p:sp>
    </p:spTree>
    <p:extLst>
      <p:ext uri="{BB962C8B-B14F-4D97-AF65-F5344CB8AC3E}">
        <p14:creationId xmlns:p14="http://schemas.microsoft.com/office/powerpoint/2010/main" val="396101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8</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3423FABE-2FB3-0146-0FDF-B6FC66978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3"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a:extLst>
              <a:ext uri="{FF2B5EF4-FFF2-40B4-BE49-F238E27FC236}">
                <a16:creationId xmlns:a16="http://schemas.microsoft.com/office/drawing/2014/main" id="{D559F08F-B78A-7D54-8048-22CDA5034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999"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a:extLst>
              <a:ext uri="{FF2B5EF4-FFF2-40B4-BE49-F238E27FC236}">
                <a16:creationId xmlns:a16="http://schemas.microsoft.com/office/drawing/2014/main" id="{8C0F69C0-3DEB-1C33-F064-FB7611AE06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5325" y="2904959"/>
            <a:ext cx="2880000" cy="151425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6" name="Rectangle 3">
                <a:extLst>
                  <a:ext uri="{FF2B5EF4-FFF2-40B4-BE49-F238E27FC236}">
                    <a16:creationId xmlns:a16="http://schemas.microsoft.com/office/drawing/2014/main" id="{B983BCDC-CC63-FD70-B327-6EAA84881C7E}"/>
                  </a:ext>
                </a:extLst>
              </p:cNvPr>
              <p:cNvSpPr txBox="1">
                <a:spLocks noChangeArrowheads="1"/>
              </p:cNvSpPr>
              <p:nvPr/>
            </p:nvSpPr>
            <p:spPr bwMode="auto">
              <a:xfrm>
                <a:off x="108673" y="4768448"/>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200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200</a:t>
                </a:r>
              </a:p>
            </p:txBody>
          </p:sp>
        </mc:Choice>
        <mc:Fallback xmlns="">
          <p:sp>
            <p:nvSpPr>
              <p:cNvPr id="16" name="Rectangle 3">
                <a:extLst>
                  <a:ext uri="{FF2B5EF4-FFF2-40B4-BE49-F238E27FC236}">
                    <a16:creationId xmlns:a16="http://schemas.microsoft.com/office/drawing/2014/main" id="{B983BCDC-CC63-FD70-B327-6EAA84881C7E}"/>
                  </a:ext>
                </a:extLst>
              </p:cNvPr>
              <p:cNvSpPr txBox="1">
                <a:spLocks noRot="1" noChangeAspect="1" noMove="1" noResize="1" noEditPoints="1" noAdjustHandles="1" noChangeArrowheads="1" noChangeShapeType="1" noTextEdit="1"/>
              </p:cNvSpPr>
              <p:nvPr/>
            </p:nvSpPr>
            <p:spPr bwMode="auto">
              <a:xfrm>
                <a:off x="108673" y="4768448"/>
                <a:ext cx="2879999" cy="558447"/>
              </a:xfrm>
              <a:prstGeom prst="rect">
                <a:avLst/>
              </a:prstGeom>
              <a:blipFill>
                <a:blip r:embed="rId5"/>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3">
                <a:extLst>
                  <a:ext uri="{FF2B5EF4-FFF2-40B4-BE49-F238E27FC236}">
                    <a16:creationId xmlns:a16="http://schemas.microsoft.com/office/drawing/2014/main" id="{C8F2EB24-EF83-8777-1AA5-2E33F73A9F38}"/>
                  </a:ext>
                </a:extLst>
              </p:cNvPr>
              <p:cNvSpPr txBox="1">
                <a:spLocks noChangeArrowheads="1"/>
              </p:cNvSpPr>
              <p:nvPr/>
            </p:nvSpPr>
            <p:spPr bwMode="auto">
              <a:xfrm>
                <a:off x="3132000"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400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r>
                      <a:rPr lang="en-US" sz="2000" b="1" i="0" kern="0" smtClean="0">
                        <a:latin typeface="Cambria Math" panose="02040503050406030204" pitchFamily="18" charset="0"/>
                        <a:ea typeface="Cambria Math" panose="02040503050406030204" pitchFamily="18" charset="0"/>
                      </a:rPr>
                      <m:t>𝟒</m:t>
                    </m:r>
                  </m:oMath>
                </a14:m>
                <a:r>
                  <a:rPr lang="en-US" sz="2000" kern="0" dirty="0"/>
                  <a:t>00</a:t>
                </a:r>
              </a:p>
            </p:txBody>
          </p:sp>
        </mc:Choice>
        <mc:Fallback xmlns="">
          <p:sp>
            <p:nvSpPr>
              <p:cNvPr id="17" name="Rectangle 3">
                <a:extLst>
                  <a:ext uri="{FF2B5EF4-FFF2-40B4-BE49-F238E27FC236}">
                    <a16:creationId xmlns:a16="http://schemas.microsoft.com/office/drawing/2014/main" id="{C8F2EB24-EF83-8777-1AA5-2E33F73A9F38}"/>
                  </a:ext>
                </a:extLst>
              </p:cNvPr>
              <p:cNvSpPr txBox="1">
                <a:spLocks noRot="1" noChangeAspect="1" noMove="1" noResize="1" noEditPoints="1" noAdjustHandles="1" noChangeArrowheads="1" noChangeShapeType="1" noTextEdit="1"/>
              </p:cNvSpPr>
              <p:nvPr/>
            </p:nvSpPr>
            <p:spPr bwMode="auto">
              <a:xfrm>
                <a:off x="3132000" y="4768447"/>
                <a:ext cx="2879999" cy="558447"/>
              </a:xfrm>
              <a:prstGeom prst="rect">
                <a:avLst/>
              </a:prstGeom>
              <a:blipFill>
                <a:blip r:embed="rId6"/>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79D3EE3A-932C-6C80-6431-13DC0CBDE0D8}"/>
                  </a:ext>
                </a:extLst>
              </p:cNvPr>
              <p:cNvSpPr txBox="1">
                <a:spLocks noChangeArrowheads="1"/>
              </p:cNvSpPr>
              <p:nvPr/>
            </p:nvSpPr>
            <p:spPr bwMode="auto">
              <a:xfrm>
                <a:off x="6155326"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800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800</a:t>
                </a:r>
              </a:p>
            </p:txBody>
          </p:sp>
        </mc:Choice>
        <mc:Fallback xmlns="">
          <p:sp>
            <p:nvSpPr>
              <p:cNvPr id="18" name="Rectangle 3">
                <a:extLst>
                  <a:ext uri="{FF2B5EF4-FFF2-40B4-BE49-F238E27FC236}">
                    <a16:creationId xmlns:a16="http://schemas.microsoft.com/office/drawing/2014/main" id="{79D3EE3A-932C-6C80-6431-13DC0CBDE0D8}"/>
                  </a:ext>
                </a:extLst>
              </p:cNvPr>
              <p:cNvSpPr txBox="1">
                <a:spLocks noRot="1" noChangeAspect="1" noMove="1" noResize="1" noEditPoints="1" noAdjustHandles="1" noChangeArrowheads="1" noChangeShapeType="1" noTextEdit="1"/>
              </p:cNvSpPr>
              <p:nvPr/>
            </p:nvSpPr>
            <p:spPr bwMode="auto">
              <a:xfrm>
                <a:off x="6155326" y="4768447"/>
                <a:ext cx="2879999" cy="558447"/>
              </a:xfrm>
              <a:prstGeom prst="rect">
                <a:avLst/>
              </a:prstGeom>
              <a:blipFill>
                <a:blip r:embed="rId7"/>
                <a:stretch>
                  <a:fillRect b="-6522"/>
                </a:stretch>
              </a:blipFill>
              <a:ln w="9525">
                <a:noFill/>
                <a:miter lim="800000"/>
                <a:headEnd/>
                <a:tailEnd/>
              </a:ln>
            </p:spPr>
            <p:txBody>
              <a:bodyPr/>
              <a:lstStyle/>
              <a:p>
                <a:r>
                  <a:rPr lang="zh-CN" altLang="en-US">
                    <a:noFill/>
                  </a:rPr>
                  <a:t> </a:t>
                </a:r>
              </a:p>
            </p:txBody>
          </p:sp>
        </mc:Fallback>
      </mc:AlternateContent>
      <p:sp>
        <p:nvSpPr>
          <p:cNvPr id="19" name="Rectangle 3">
            <a:extLst>
              <a:ext uri="{FF2B5EF4-FFF2-40B4-BE49-F238E27FC236}">
                <a16:creationId xmlns:a16="http://schemas.microsoft.com/office/drawing/2014/main" id="{9AA21769-734A-D03A-F9E1-98BFBEA5C097}"/>
              </a:ext>
            </a:extLst>
          </p:cNvPr>
          <p:cNvSpPr txBox="1">
            <a:spLocks noChangeArrowheads="1"/>
          </p:cNvSpPr>
          <p:nvPr/>
        </p:nvSpPr>
        <p:spPr bwMode="auto">
          <a:xfrm>
            <a:off x="108674" y="1718571"/>
            <a:ext cx="8926651"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Composite Image 2</a:t>
            </a:r>
          </a:p>
        </p:txBody>
      </p:sp>
    </p:spTree>
    <p:extLst>
      <p:ext uri="{BB962C8B-B14F-4D97-AF65-F5344CB8AC3E}">
        <p14:creationId xmlns:p14="http://schemas.microsoft.com/office/powerpoint/2010/main" val="2379318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9144000" cy="1143000"/>
          </a:xfrm>
        </p:spPr>
        <p:txBody>
          <a:bodyPr/>
          <a:lstStyle/>
          <a:p>
            <a:r>
              <a:rPr lang="en-US" altLang="zh-CN" dirty="0"/>
              <a:t>Experimental Results</a:t>
            </a:r>
          </a:p>
        </p:txBody>
      </p:sp>
      <p:sp>
        <p:nvSpPr>
          <p:cNvPr id="3" name="页脚占位符 3">
            <a:extLst>
              <a:ext uri="{FF2B5EF4-FFF2-40B4-BE49-F238E27FC236}">
                <a16:creationId xmlns:a16="http://schemas.microsoft.com/office/drawing/2014/main" id="{0F8DA42F-45FE-1BE7-8578-A45BEBADCB64}"/>
              </a:ext>
            </a:extLst>
          </p:cNvPr>
          <p:cNvSpPr txBox="1">
            <a:spLocks/>
          </p:cNvSpPr>
          <p:nvPr/>
        </p:nvSpPr>
        <p:spPr>
          <a:xfrm>
            <a:off x="1856586" y="6396172"/>
            <a:ext cx="5430828" cy="34280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altLang="zh-CN"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t>CS303B: Artificial Intelligence B</a:t>
            </a:r>
          </a:p>
        </p:txBody>
      </p:sp>
      <p:sp>
        <p:nvSpPr>
          <p:cNvPr id="4" name="灯片编号占位符 4">
            <a:extLst>
              <a:ext uri="{FF2B5EF4-FFF2-40B4-BE49-F238E27FC236}">
                <a16:creationId xmlns:a16="http://schemas.microsoft.com/office/drawing/2014/main" id="{E48A0F03-84BD-615B-D2A8-22DE9CAA34B3}"/>
              </a:ext>
            </a:extLst>
          </p:cNvPr>
          <p:cNvSpPr txBox="1">
            <a:spLocks/>
          </p:cNvSpPr>
          <p:nvPr/>
        </p:nvSpPr>
        <p:spPr>
          <a:xfrm>
            <a:off x="8268828" y="6396172"/>
            <a:ext cx="875172" cy="34808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7D9BB5D0-35E4-459D-AEF3-FE4D7C45CC19}" type="slidenum">
              <a:rPr lang="zh-CN" altLang="en-US" smtClean="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rPr>
              <a:pPr fontAlgn="auto">
                <a:spcBef>
                  <a:spcPts val="0"/>
                </a:spcBef>
                <a:spcAft>
                  <a:spcPts val="0"/>
                </a:spcAft>
              </a:pPr>
              <a:t>9</a:t>
            </a:fld>
            <a:endParaRPr lang="zh-CN" altLang="en-US" dirty="0">
              <a:solidFill>
                <a:srgbClr val="FFFFFF">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B45AF310-5E4E-7D22-F760-8429EDCDA7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73"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2FF5D1DF-C84C-68AB-0E2F-7945267786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999"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a:extLst>
              <a:ext uri="{FF2B5EF4-FFF2-40B4-BE49-F238E27FC236}">
                <a16:creationId xmlns:a16="http://schemas.microsoft.com/office/drawing/2014/main" id="{D1FE6657-BEF3-6903-9C67-AB49A904F1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5325" y="2904959"/>
            <a:ext cx="2880000" cy="14595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4" name="Rectangle 3">
                <a:extLst>
                  <a:ext uri="{FF2B5EF4-FFF2-40B4-BE49-F238E27FC236}">
                    <a16:creationId xmlns:a16="http://schemas.microsoft.com/office/drawing/2014/main" id="{6B2A8E36-9EFE-0744-0AD3-B45A0280D741}"/>
                  </a:ext>
                </a:extLst>
              </p:cNvPr>
              <p:cNvSpPr txBox="1">
                <a:spLocks noChangeArrowheads="1"/>
              </p:cNvSpPr>
              <p:nvPr/>
            </p:nvSpPr>
            <p:spPr bwMode="auto">
              <a:xfrm>
                <a:off x="108673" y="4768448"/>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200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200</a:t>
                </a:r>
              </a:p>
            </p:txBody>
          </p:sp>
        </mc:Choice>
        <mc:Fallback xmlns="">
          <p:sp>
            <p:nvSpPr>
              <p:cNvPr id="14" name="Rectangle 3">
                <a:extLst>
                  <a:ext uri="{FF2B5EF4-FFF2-40B4-BE49-F238E27FC236}">
                    <a16:creationId xmlns:a16="http://schemas.microsoft.com/office/drawing/2014/main" id="{6B2A8E36-9EFE-0744-0AD3-B45A0280D741}"/>
                  </a:ext>
                </a:extLst>
              </p:cNvPr>
              <p:cNvSpPr txBox="1">
                <a:spLocks noRot="1" noChangeAspect="1" noMove="1" noResize="1" noEditPoints="1" noAdjustHandles="1" noChangeArrowheads="1" noChangeShapeType="1" noTextEdit="1"/>
              </p:cNvSpPr>
              <p:nvPr/>
            </p:nvSpPr>
            <p:spPr bwMode="auto">
              <a:xfrm>
                <a:off x="108673" y="4768448"/>
                <a:ext cx="2879999" cy="558447"/>
              </a:xfrm>
              <a:prstGeom prst="rect">
                <a:avLst/>
              </a:prstGeom>
              <a:blipFill>
                <a:blip r:embed="rId5"/>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FC8F93AD-4568-7F3A-0E46-C0A96C1178CA}"/>
                  </a:ext>
                </a:extLst>
              </p:cNvPr>
              <p:cNvSpPr txBox="1">
                <a:spLocks noChangeArrowheads="1"/>
              </p:cNvSpPr>
              <p:nvPr/>
            </p:nvSpPr>
            <p:spPr bwMode="auto">
              <a:xfrm>
                <a:off x="3132000"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400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600</a:t>
                </a:r>
              </a:p>
            </p:txBody>
          </p:sp>
        </mc:Choice>
        <mc:Fallback xmlns="">
          <p:sp>
            <p:nvSpPr>
              <p:cNvPr id="15" name="Rectangle 3">
                <a:extLst>
                  <a:ext uri="{FF2B5EF4-FFF2-40B4-BE49-F238E27FC236}">
                    <a16:creationId xmlns:a16="http://schemas.microsoft.com/office/drawing/2014/main" id="{FC8F93AD-4568-7F3A-0E46-C0A96C1178CA}"/>
                  </a:ext>
                </a:extLst>
              </p:cNvPr>
              <p:cNvSpPr txBox="1">
                <a:spLocks noRot="1" noChangeAspect="1" noMove="1" noResize="1" noEditPoints="1" noAdjustHandles="1" noChangeArrowheads="1" noChangeShapeType="1" noTextEdit="1"/>
              </p:cNvSpPr>
              <p:nvPr/>
            </p:nvSpPr>
            <p:spPr bwMode="auto">
              <a:xfrm>
                <a:off x="3132000" y="4768447"/>
                <a:ext cx="2879999" cy="558447"/>
              </a:xfrm>
              <a:prstGeom prst="rect">
                <a:avLst/>
              </a:prstGeom>
              <a:blipFill>
                <a:blip r:embed="rId6"/>
                <a:stretch>
                  <a:fillRect b="-652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3">
                <a:extLst>
                  <a:ext uri="{FF2B5EF4-FFF2-40B4-BE49-F238E27FC236}">
                    <a16:creationId xmlns:a16="http://schemas.microsoft.com/office/drawing/2014/main" id="{A9911C6E-F2C8-15B6-9220-BF2D451C4762}"/>
                  </a:ext>
                </a:extLst>
              </p:cNvPr>
              <p:cNvSpPr txBox="1">
                <a:spLocks noChangeArrowheads="1"/>
              </p:cNvSpPr>
              <p:nvPr/>
            </p:nvSpPr>
            <p:spPr bwMode="auto">
              <a:xfrm>
                <a:off x="6155325" y="4768447"/>
                <a:ext cx="2879999" cy="55844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2000" kern="0" dirty="0"/>
                  <a:t>600</a:t>
                </a:r>
                <a14:m>
                  <m:oMath xmlns:m="http://schemas.openxmlformats.org/officeDocument/2006/math">
                    <m:r>
                      <a:rPr lang="en-US" sz="2000" i="1" kern="0" smtClean="0">
                        <a:latin typeface="Cambria Math" panose="02040503050406030204" pitchFamily="18" charset="0"/>
                        <a:ea typeface="Cambria Math" panose="02040503050406030204" pitchFamily="18" charset="0"/>
                      </a:rPr>
                      <m:t>×</m:t>
                    </m:r>
                  </m:oMath>
                </a14:m>
                <a:r>
                  <a:rPr lang="en-US" sz="2000" kern="0" dirty="0"/>
                  <a:t>600</a:t>
                </a:r>
              </a:p>
            </p:txBody>
          </p:sp>
        </mc:Choice>
        <mc:Fallback xmlns="">
          <p:sp>
            <p:nvSpPr>
              <p:cNvPr id="16" name="Rectangle 3">
                <a:extLst>
                  <a:ext uri="{FF2B5EF4-FFF2-40B4-BE49-F238E27FC236}">
                    <a16:creationId xmlns:a16="http://schemas.microsoft.com/office/drawing/2014/main" id="{A9911C6E-F2C8-15B6-9220-BF2D451C4762}"/>
                  </a:ext>
                </a:extLst>
              </p:cNvPr>
              <p:cNvSpPr txBox="1">
                <a:spLocks noRot="1" noChangeAspect="1" noMove="1" noResize="1" noEditPoints="1" noAdjustHandles="1" noChangeArrowheads="1" noChangeShapeType="1" noTextEdit="1"/>
              </p:cNvSpPr>
              <p:nvPr/>
            </p:nvSpPr>
            <p:spPr bwMode="auto">
              <a:xfrm>
                <a:off x="6155325" y="4768447"/>
                <a:ext cx="2879999" cy="558447"/>
              </a:xfrm>
              <a:prstGeom prst="rect">
                <a:avLst/>
              </a:prstGeom>
              <a:blipFill>
                <a:blip r:embed="rId7"/>
                <a:stretch>
                  <a:fillRect b="-6522"/>
                </a:stretch>
              </a:blipFill>
              <a:ln w="9525">
                <a:noFill/>
                <a:miter lim="800000"/>
                <a:headEnd/>
                <a:tailEnd/>
              </a:ln>
            </p:spPr>
            <p:txBody>
              <a:bodyPr/>
              <a:lstStyle/>
              <a:p>
                <a:r>
                  <a:rPr lang="zh-CN" altLang="en-US">
                    <a:noFill/>
                  </a:rPr>
                  <a:t> </a:t>
                </a:r>
              </a:p>
            </p:txBody>
          </p:sp>
        </mc:Fallback>
      </mc:AlternateContent>
      <p:sp>
        <p:nvSpPr>
          <p:cNvPr id="17" name="Rectangle 3">
            <a:extLst>
              <a:ext uri="{FF2B5EF4-FFF2-40B4-BE49-F238E27FC236}">
                <a16:creationId xmlns:a16="http://schemas.microsoft.com/office/drawing/2014/main" id="{AA56E611-235C-53B5-CFE1-7A90DCDCA9A0}"/>
              </a:ext>
            </a:extLst>
          </p:cNvPr>
          <p:cNvSpPr txBox="1">
            <a:spLocks noChangeArrowheads="1"/>
          </p:cNvSpPr>
          <p:nvPr/>
        </p:nvSpPr>
        <p:spPr bwMode="auto">
          <a:xfrm>
            <a:off x="0" y="1718571"/>
            <a:ext cx="9144000" cy="83941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2BB7B3"/>
              </a:buClr>
              <a:buSzPct val="75000"/>
              <a:buFont typeface="Wingdings" pitchFamily="2" charset="2"/>
              <a:buChar char="l"/>
              <a:defRPr sz="3200" b="1">
                <a:solidFill>
                  <a:srgbClr val="2BB7B3"/>
                </a:solidFill>
                <a:latin typeface="+mn-lt"/>
                <a:ea typeface="+mn-ea"/>
                <a:cs typeface="+mn-cs"/>
              </a:defRPr>
            </a:lvl1pPr>
            <a:lvl2pPr marL="742950" indent="-285750" algn="l" rtl="0" eaLnBrk="0" fontAlgn="base" hangingPunct="0">
              <a:lnSpc>
                <a:spcPct val="80000"/>
              </a:lnSpc>
              <a:spcBef>
                <a:spcPct val="20000"/>
              </a:spcBef>
              <a:spcAft>
                <a:spcPct val="0"/>
              </a:spcAft>
              <a:buClr>
                <a:srgbClr val="ED6C00"/>
              </a:buClr>
              <a:buSzPct val="80000"/>
              <a:buFont typeface="Wingdings" pitchFamily="2" charset="2"/>
              <a:buChar char="l"/>
              <a:defRPr sz="2800" b="1">
                <a:solidFill>
                  <a:srgbClr val="2BB7B3"/>
                </a:solidFill>
                <a:latin typeface="+mn-lt"/>
              </a:defRPr>
            </a:lvl2pPr>
            <a:lvl3pPr marL="1143000" indent="-228600" algn="l" rtl="0" eaLnBrk="0" fontAlgn="base" hangingPunct="0">
              <a:lnSpc>
                <a:spcPct val="80000"/>
              </a:lnSpc>
              <a:spcBef>
                <a:spcPct val="20000"/>
              </a:spcBef>
              <a:spcAft>
                <a:spcPct val="0"/>
              </a:spcAft>
              <a:buClr>
                <a:srgbClr val="2BB7B3"/>
              </a:buClr>
              <a:buSzPct val="65000"/>
              <a:buFont typeface="ZapfDingbats" pitchFamily="82" charset="2"/>
              <a:buChar char="l"/>
              <a:defRPr sz="2400" b="1">
                <a:solidFill>
                  <a:srgbClr val="2BB7B3"/>
                </a:solidFill>
                <a:latin typeface="+mn-lt"/>
              </a:defRPr>
            </a:lvl3pPr>
            <a:lvl4pPr marL="1600200" indent="-228600" algn="l" rtl="0" eaLnBrk="0" fontAlgn="base" hangingPunct="0">
              <a:spcBef>
                <a:spcPct val="20000"/>
              </a:spcBef>
              <a:spcAft>
                <a:spcPct val="0"/>
              </a:spcAft>
              <a:buClr>
                <a:srgbClr val="DC0081"/>
              </a:buClr>
              <a:buSzPct val="65000"/>
              <a:buFont typeface="Wingdings" pitchFamily="2" charset="2"/>
              <a:buChar char="l"/>
              <a:defRPr b="1">
                <a:solidFill>
                  <a:srgbClr val="0000CC"/>
                </a:solidFill>
                <a:latin typeface="+mn-lt"/>
              </a:defRPr>
            </a:lvl4pPr>
            <a:lvl5pPr marL="20574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5pPr>
            <a:lvl6pPr marL="25146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6pPr>
            <a:lvl7pPr marL="29718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7pPr>
            <a:lvl8pPr marL="34290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8pPr>
            <a:lvl9pPr marL="3886200" indent="-228600" algn="l" rtl="0" eaLnBrk="0" fontAlgn="base" hangingPunct="0">
              <a:spcBef>
                <a:spcPct val="20000"/>
              </a:spcBef>
              <a:spcAft>
                <a:spcPct val="0"/>
              </a:spcAft>
              <a:buClr>
                <a:srgbClr val="DC0081"/>
              </a:buClr>
              <a:buSzPct val="100000"/>
              <a:buFont typeface="Wingdings" pitchFamily="2" charset="2"/>
              <a:buChar char="l"/>
              <a:defRPr sz="2000">
                <a:solidFill>
                  <a:schemeClr val="tx1"/>
                </a:solidFill>
                <a:latin typeface="Arial" pitchFamily="34" charset="0"/>
              </a:defRPr>
            </a:lvl9pPr>
          </a:lstStyle>
          <a:p>
            <a:pPr marL="0" indent="0" algn="ctr">
              <a:lnSpc>
                <a:spcPct val="100000"/>
              </a:lnSpc>
              <a:buNone/>
            </a:pPr>
            <a:r>
              <a:rPr lang="en-US" sz="4000" kern="0" dirty="0"/>
              <a:t>Composite Image 1 (Gaussian Filter)</a:t>
            </a:r>
          </a:p>
        </p:txBody>
      </p:sp>
    </p:spTree>
    <p:extLst>
      <p:ext uri="{BB962C8B-B14F-4D97-AF65-F5344CB8AC3E}">
        <p14:creationId xmlns:p14="http://schemas.microsoft.com/office/powerpoint/2010/main" val="1862110716"/>
      </p:ext>
    </p:extLst>
  </p:cSld>
  <p:clrMapOvr>
    <a:masterClrMapping/>
  </p:clrMapOvr>
</p:sld>
</file>

<file path=ppt/theme/theme1.xml><?xml version="1.0" encoding="utf-8"?>
<a:theme xmlns:a="http://schemas.openxmlformats.org/drawingml/2006/main" name="BlueRed">
  <a:themeElements>
    <a:clrScheme name="">
      <a:dk1>
        <a:srgbClr val="474747"/>
      </a:dk1>
      <a:lt1>
        <a:srgbClr val="FFFFFF"/>
      </a:lt1>
      <a:dk2>
        <a:srgbClr val="772655"/>
      </a:dk2>
      <a:lt2>
        <a:srgbClr val="00DFCA"/>
      </a:lt2>
      <a:accent1>
        <a:srgbClr val="DC0081"/>
      </a:accent1>
      <a:accent2>
        <a:srgbClr val="FAFD00"/>
      </a:accent2>
      <a:accent3>
        <a:srgbClr val="BDACB4"/>
      </a:accent3>
      <a:accent4>
        <a:srgbClr val="DADADA"/>
      </a:accent4>
      <a:accent5>
        <a:srgbClr val="EBAAC1"/>
      </a:accent5>
      <a:accent6>
        <a:srgbClr val="E3E500"/>
      </a:accent6>
      <a:hlink>
        <a:srgbClr val="FE9B03"/>
      </a:hlink>
      <a:folHlink>
        <a:srgbClr val="D989B8"/>
      </a:folHlink>
    </a:clrScheme>
    <a:fontScheme name="BlueRed">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ueRed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ueR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lueRed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ueRed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ueRed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ueRed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lueRed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C:\MSOffice\Templates\BlueRed.pot</Template>
  <TotalTime>54706</TotalTime>
  <Words>968</Words>
  <Application>Microsoft Office PowerPoint</Application>
  <PresentationFormat>全屏显示(4:3)</PresentationFormat>
  <Paragraphs>241</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ZapfDingbats</vt:lpstr>
      <vt:lpstr>Arial</vt:lpstr>
      <vt:lpstr>Calibri</vt:lpstr>
      <vt:lpstr>Cambria Math</vt:lpstr>
      <vt:lpstr>Garamond</vt:lpstr>
      <vt:lpstr>Times New Roman</vt:lpstr>
      <vt:lpstr>Wingdings</vt:lpstr>
      <vt:lpstr>BlueRed</vt:lpstr>
      <vt:lpstr>CS303B Assignment1</vt:lpstr>
      <vt:lpstr>Outline</vt:lpstr>
      <vt:lpstr>Outline</vt:lpstr>
      <vt:lpstr>System and Algorithm Design</vt:lpstr>
      <vt:lpstr>System and Algorithm Design</vt:lpstr>
      <vt:lpstr>Experimental Results</vt:lpstr>
      <vt:lpstr>Experimental Results</vt:lpstr>
      <vt:lpstr>Experimental Results</vt:lpstr>
      <vt:lpstr>Experimental Results</vt:lpstr>
      <vt:lpstr>Experimental Results</vt:lpstr>
      <vt:lpstr>Experimental Results</vt:lpstr>
      <vt:lpstr>Outline</vt:lpstr>
      <vt:lpstr>System and Algorithm Design</vt:lpstr>
      <vt:lpstr>System and Algorithm Design</vt:lpstr>
      <vt:lpstr>Feature vector extraction</vt:lpstr>
      <vt:lpstr>Feature vector extraction</vt:lpstr>
      <vt:lpstr>System and Algorithm Design</vt:lpstr>
      <vt:lpstr>Classification</vt:lpstr>
      <vt:lpstr>Classification</vt:lpstr>
      <vt:lpstr>Experimental Results</vt:lpstr>
      <vt:lpstr>Experimental Results</vt:lpstr>
      <vt:lpstr>Experimental Results</vt:lpstr>
      <vt:lpstr>Outline</vt:lpstr>
      <vt:lpstr>System and Algorithm Design</vt:lpstr>
      <vt:lpstr>System and Algorithm Design</vt:lpstr>
      <vt:lpstr>System and Algorithm Design</vt:lpstr>
      <vt:lpstr>System and Algorithm Design</vt:lpstr>
      <vt:lpstr>System and Algorithm Design</vt:lpstr>
      <vt:lpstr>Experimental Results</vt:lpstr>
      <vt:lpstr>Experimental Results</vt:lpstr>
      <vt:lpstr>Outline</vt:lpstr>
      <vt:lpstr>Conclusion</vt:lpstr>
      <vt:lpstr>Acknowledgement</vt:lpstr>
    </vt:vector>
  </TitlesOfParts>
  <Company>Cal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Communications Research Overview</dc:title>
  <dc:creator>Andrea Goldsmith</dc:creator>
  <cp:lastModifiedBy>旭东 张</cp:lastModifiedBy>
  <cp:revision>565</cp:revision>
  <cp:lastPrinted>2000-03-17T02:49:38Z</cp:lastPrinted>
  <dcterms:created xsi:type="dcterms:W3CDTF">1999-01-27T20:08:30Z</dcterms:created>
  <dcterms:modified xsi:type="dcterms:W3CDTF">2023-11-15T21:06:05Z</dcterms:modified>
</cp:coreProperties>
</file>